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978" r:id="rId4"/>
    <p:sldMasterId id="2147483943" r:id="rId5"/>
  </p:sldMasterIdLst>
  <p:notesMasterIdLst>
    <p:notesMasterId r:id="rId44"/>
  </p:notesMasterIdLst>
  <p:handoutMasterIdLst>
    <p:handoutMasterId r:id="rId45"/>
  </p:handoutMasterIdLst>
  <p:sldIdLst>
    <p:sldId id="284" r:id="rId6"/>
    <p:sldId id="286" r:id="rId7"/>
    <p:sldId id="318" r:id="rId8"/>
    <p:sldId id="298" r:id="rId9"/>
    <p:sldId id="296" r:id="rId10"/>
    <p:sldId id="322" r:id="rId11"/>
    <p:sldId id="323" r:id="rId12"/>
    <p:sldId id="312" r:id="rId13"/>
    <p:sldId id="313" r:id="rId14"/>
    <p:sldId id="308" r:id="rId15"/>
    <p:sldId id="314" r:id="rId16"/>
    <p:sldId id="315" r:id="rId17"/>
    <p:sldId id="331" r:id="rId18"/>
    <p:sldId id="329" r:id="rId19"/>
    <p:sldId id="332" r:id="rId20"/>
    <p:sldId id="333" r:id="rId21"/>
    <p:sldId id="327" r:id="rId22"/>
    <p:sldId id="328" r:id="rId23"/>
    <p:sldId id="334" r:id="rId24"/>
    <p:sldId id="335" r:id="rId25"/>
    <p:sldId id="336" r:id="rId26"/>
    <p:sldId id="340" r:id="rId27"/>
    <p:sldId id="343" r:id="rId28"/>
    <p:sldId id="344" r:id="rId29"/>
    <p:sldId id="345" r:id="rId30"/>
    <p:sldId id="346" r:id="rId31"/>
    <p:sldId id="309" r:id="rId32"/>
    <p:sldId id="270" r:id="rId33"/>
    <p:sldId id="271" r:id="rId34"/>
    <p:sldId id="338" r:id="rId35"/>
    <p:sldId id="339" r:id="rId36"/>
    <p:sldId id="283" r:id="rId37"/>
    <p:sldId id="342" r:id="rId38"/>
    <p:sldId id="307" r:id="rId39"/>
    <p:sldId id="341" r:id="rId40"/>
    <p:sldId id="347" r:id="rId41"/>
    <p:sldId id="293" r:id="rId42"/>
    <p:sldId id="299" r:id="rId43"/>
  </p:sldIdLst>
  <p:sldSz cx="9144000" cy="6858000" type="screen4x3"/>
  <p:notesSz cx="68580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052" userDrawn="1">
          <p15:clr>
            <a:srgbClr val="A4A3A4"/>
          </p15:clr>
        </p15:guide>
        <p15:guide id="2" orient="horz" pos="3477" userDrawn="1">
          <p15:clr>
            <a:srgbClr val="A4A3A4"/>
          </p15:clr>
        </p15:guide>
        <p15:guide id="3" orient="horz" pos="4032" userDrawn="1">
          <p15:clr>
            <a:srgbClr val="A4A3A4"/>
          </p15:clr>
        </p15:guide>
        <p15:guide id="4" orient="horz" pos="2183" userDrawn="1">
          <p15:clr>
            <a:srgbClr val="A4A3A4"/>
          </p15:clr>
        </p15:guide>
        <p15:guide id="5" orient="horz" pos="287" userDrawn="1">
          <p15:clr>
            <a:srgbClr val="A4A3A4"/>
          </p15:clr>
        </p15:guide>
        <p15:guide id="6" orient="horz" pos="1471" userDrawn="1">
          <p15:clr>
            <a:srgbClr val="A4A3A4"/>
          </p15:clr>
        </p15:guide>
        <p15:guide id="7" orient="horz" pos="535" userDrawn="1">
          <p15:clr>
            <a:srgbClr val="A4A3A4"/>
          </p15:clr>
        </p15:guide>
        <p15:guide id="8" orient="horz" pos="3939" userDrawn="1">
          <p15:clr>
            <a:srgbClr val="A4A3A4"/>
          </p15:clr>
        </p15:guide>
        <p15:guide id="9" orient="horz" pos="231" userDrawn="1">
          <p15:clr>
            <a:srgbClr val="A4A3A4"/>
          </p15:clr>
        </p15:guide>
        <p15:guide id="10" pos="175" userDrawn="1">
          <p15:clr>
            <a:srgbClr val="A4A3A4"/>
          </p15:clr>
        </p15:guide>
        <p15:guide id="11" pos="5590" userDrawn="1">
          <p15:clr>
            <a:srgbClr val="A4A3A4"/>
          </p15:clr>
        </p15:guide>
        <p15:guide id="12" pos="2880" userDrawn="1">
          <p15:clr>
            <a:srgbClr val="A4A3A4"/>
          </p15:clr>
        </p15:guide>
        <p15:guide id="13" pos="776" userDrawn="1">
          <p15:clr>
            <a:srgbClr val="A4A3A4"/>
          </p15:clr>
        </p15:guide>
        <p15:guide id="14" pos="1411" userDrawn="1">
          <p15:clr>
            <a:srgbClr val="A4A3A4"/>
          </p15:clr>
        </p15:guide>
        <p15:guide id="15" pos="5287" userDrawn="1">
          <p15:clr>
            <a:srgbClr val="A4A3A4"/>
          </p15:clr>
        </p15:guide>
        <p15:guide id="16" pos="346" userDrawn="1">
          <p15:clr>
            <a:srgbClr val="A4A3A4"/>
          </p15:clr>
        </p15:guide>
        <p15:guide id="17" pos="4090" userDrawn="1">
          <p15:clr>
            <a:srgbClr val="A4A3A4"/>
          </p15:clr>
        </p15:guide>
      </p15:sldGuideLst>
    </p:ext>
    <p:ext uri="{2D200454-40CA-4A62-9FC3-DE9A4176ACB9}">
      <p15:notesGuideLst xmlns:p15="http://schemas.microsoft.com/office/powerpoint/2012/main">
        <p15:guide id="1" orient="horz" pos="2592" userDrawn="1">
          <p15:clr>
            <a:srgbClr val="A4A3A4"/>
          </p15:clr>
        </p15:guide>
        <p15:guide id="2" orient="horz" pos="5542" userDrawn="1">
          <p15:clr>
            <a:srgbClr val="A4A3A4"/>
          </p15:clr>
        </p15:guide>
        <p15:guide id="3" orient="horz" pos="5777" userDrawn="1">
          <p15:clr>
            <a:srgbClr val="A4A3A4"/>
          </p15:clr>
        </p15:guide>
        <p15:guide id="4" pos="286" userDrawn="1">
          <p15:clr>
            <a:srgbClr val="A4A3A4"/>
          </p15:clr>
        </p15:guide>
        <p15:guide id="5" pos="4033"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0BD31"/>
    <a:srgbClr val="178CCB"/>
    <a:srgbClr val="18A3AC"/>
    <a:srgbClr val="052049"/>
    <a:srgbClr val="000000"/>
    <a:srgbClr val="EC1848"/>
    <a:srgbClr val="F48024"/>
    <a:srgbClr val="E8E7DE"/>
    <a:srgbClr val="F5F0D3"/>
    <a:srgbClr val="F7E9E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097" autoAdjust="0"/>
    <p:restoredTop sz="95918" autoAdjust="0"/>
  </p:normalViewPr>
  <p:slideViewPr>
    <p:cSldViewPr snapToGrid="0" showGuides="1">
      <p:cViewPr varScale="1">
        <p:scale>
          <a:sx n="123" d="100"/>
          <a:sy n="123" d="100"/>
        </p:scale>
        <p:origin x="2152" y="176"/>
      </p:cViewPr>
      <p:guideLst>
        <p:guide orient="horz" pos="1052"/>
        <p:guide orient="horz" pos="3477"/>
        <p:guide orient="horz" pos="4032"/>
        <p:guide orient="horz" pos="2183"/>
        <p:guide orient="horz" pos="287"/>
        <p:guide orient="horz" pos="1471"/>
        <p:guide orient="horz" pos="535"/>
        <p:guide orient="horz" pos="3939"/>
        <p:guide orient="horz" pos="231"/>
        <p:guide pos="175"/>
        <p:guide pos="5590"/>
        <p:guide pos="2880"/>
        <p:guide pos="776"/>
        <p:guide pos="1411"/>
        <p:guide pos="5287"/>
        <p:guide pos="346"/>
        <p:guide pos="4090"/>
      </p:guideLst>
    </p:cSldViewPr>
  </p:slideViewPr>
  <p:outlineViewPr>
    <p:cViewPr>
      <p:scale>
        <a:sx n="33" d="100"/>
        <a:sy n="33" d="100"/>
      </p:scale>
      <p:origin x="0" y="0"/>
    </p:cViewPr>
  </p:outlineViewPr>
  <p:notesTextViewPr>
    <p:cViewPr>
      <p:scale>
        <a:sx n="3" d="2"/>
        <a:sy n="3" d="2"/>
      </p:scale>
      <p:origin x="0" y="0"/>
    </p:cViewPr>
  </p:notesTextViewPr>
  <p:sorterViewPr>
    <p:cViewPr>
      <p:scale>
        <a:sx n="71" d="100"/>
        <a:sy n="71" d="100"/>
      </p:scale>
      <p:origin x="0" y="0"/>
    </p:cViewPr>
  </p:sorterViewPr>
  <p:notesViewPr>
    <p:cSldViewPr snapToGrid="0">
      <p:cViewPr>
        <p:scale>
          <a:sx n="108" d="100"/>
          <a:sy n="108" d="100"/>
        </p:scale>
        <p:origin x="2024" y="-264"/>
      </p:cViewPr>
      <p:guideLst>
        <p:guide orient="horz" pos="2592"/>
        <p:guide orient="horz" pos="5542"/>
        <p:guide orient="horz" pos="5777"/>
        <p:guide pos="286"/>
        <p:guide pos="4033"/>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viewProps" Target="viewProp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handoutMaster" Target="handoutMasters/handoutMaster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theme" Target="theme/theme1.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presProps" Target="presProps.xml"/><Relationship Id="rId20" Type="http://schemas.openxmlformats.org/officeDocument/2006/relationships/slide" Target="slides/slide15.xml"/><Relationship Id="rId41" Type="http://schemas.openxmlformats.org/officeDocument/2006/relationships/slide" Target="slides/slide36.xml"/><Relationship Id="rId1" Type="http://schemas.openxmlformats.org/officeDocument/2006/relationships/customXml" Target="../customXml/item1.xml"/><Relationship Id="rId6" Type="http://schemas.openxmlformats.org/officeDocument/2006/relationships/slide" Target="slides/slide1.xml"/></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C68A746-9BF8-4A5A-B2F1-DDA94A37D9E1}" type="doc">
      <dgm:prSet loTypeId="urn:microsoft.com/office/officeart/2005/8/layout/hierarchy1" loCatId="hierarchy" qsTypeId="urn:microsoft.com/office/officeart/2005/8/quickstyle/simple1" qsCatId="simple" csTypeId="urn:microsoft.com/office/officeart/2005/8/colors/accent2_2" csCatId="accent2" phldr="1"/>
      <dgm:spPr/>
      <dgm:t>
        <a:bodyPr/>
        <a:lstStyle/>
        <a:p>
          <a:endParaRPr lang="en-US"/>
        </a:p>
      </dgm:t>
    </dgm:pt>
    <dgm:pt modelId="{31E1B25E-476E-40E2-885E-E07AB635ECF8}">
      <dgm:prSet/>
      <dgm:spPr/>
      <dgm:t>
        <a:bodyPr/>
        <a:lstStyle/>
        <a:p>
          <a:r>
            <a:rPr lang="en-US" b="1" dirty="0"/>
            <a:t>Anesthesia and Perioperative Care Diversity, Equity, and Inclusion Advisory Committee </a:t>
          </a:r>
          <a:r>
            <a:rPr lang="en-US" dirty="0"/>
            <a:t>strives to address, explore, educate, learn about, and respond to the diversity of the staff experience. </a:t>
          </a:r>
        </a:p>
      </dgm:t>
    </dgm:pt>
    <dgm:pt modelId="{B7E7FDF1-8DDD-4A61-89F2-54B11A533D1A}" type="parTrans" cxnId="{7D230A6D-4D7A-4BDC-9436-89A790C38FFD}">
      <dgm:prSet/>
      <dgm:spPr/>
      <dgm:t>
        <a:bodyPr/>
        <a:lstStyle/>
        <a:p>
          <a:endParaRPr lang="en-US"/>
        </a:p>
      </dgm:t>
    </dgm:pt>
    <dgm:pt modelId="{315FA5D6-6BB1-458F-81F7-04861D8CA6A3}" type="sibTrans" cxnId="{7D230A6D-4D7A-4BDC-9436-89A790C38FFD}">
      <dgm:prSet/>
      <dgm:spPr/>
      <dgm:t>
        <a:bodyPr/>
        <a:lstStyle/>
        <a:p>
          <a:endParaRPr lang="en-US"/>
        </a:p>
      </dgm:t>
    </dgm:pt>
    <dgm:pt modelId="{017B5CC0-1A69-457A-9CC2-7EE27BC0A076}">
      <dgm:prSet/>
      <dgm:spPr/>
      <dgm:t>
        <a:bodyPr/>
        <a:lstStyle/>
        <a:p>
          <a:r>
            <a:rPr lang="en-US" b="1" dirty="0"/>
            <a:t>Employee Resource Groups </a:t>
          </a:r>
          <a:r>
            <a:rPr lang="en-US" dirty="0"/>
            <a:t>where team members gather to share common interests, backgrounds, or demographics.</a:t>
          </a:r>
        </a:p>
      </dgm:t>
    </dgm:pt>
    <dgm:pt modelId="{64709DD1-7016-492D-8B32-8921CB9986D4}" type="parTrans" cxnId="{658D3BE7-67D9-4A9A-B6BB-5A535BBCCB8A}">
      <dgm:prSet/>
      <dgm:spPr/>
      <dgm:t>
        <a:bodyPr/>
        <a:lstStyle/>
        <a:p>
          <a:endParaRPr lang="en-US"/>
        </a:p>
      </dgm:t>
    </dgm:pt>
    <dgm:pt modelId="{74F7967E-66BC-4DC7-BB42-B46642DDC711}" type="sibTrans" cxnId="{658D3BE7-67D9-4A9A-B6BB-5A535BBCCB8A}">
      <dgm:prSet/>
      <dgm:spPr/>
      <dgm:t>
        <a:bodyPr/>
        <a:lstStyle/>
        <a:p>
          <a:endParaRPr lang="en-US"/>
        </a:p>
      </dgm:t>
    </dgm:pt>
    <dgm:pt modelId="{9EFAEC9D-4B29-D745-8A00-5374E49E3568}" type="pres">
      <dgm:prSet presAssocID="{EC68A746-9BF8-4A5A-B2F1-DDA94A37D9E1}" presName="hierChild1" presStyleCnt="0">
        <dgm:presLayoutVars>
          <dgm:chPref val="1"/>
          <dgm:dir/>
          <dgm:animOne val="branch"/>
          <dgm:animLvl val="lvl"/>
          <dgm:resizeHandles/>
        </dgm:presLayoutVars>
      </dgm:prSet>
      <dgm:spPr/>
    </dgm:pt>
    <dgm:pt modelId="{52197284-1D3B-3B43-88A0-47DD0029F1B6}" type="pres">
      <dgm:prSet presAssocID="{31E1B25E-476E-40E2-885E-E07AB635ECF8}" presName="hierRoot1" presStyleCnt="0"/>
      <dgm:spPr/>
    </dgm:pt>
    <dgm:pt modelId="{99F47D84-79D8-6544-A313-898762DC3C2C}" type="pres">
      <dgm:prSet presAssocID="{31E1B25E-476E-40E2-885E-E07AB635ECF8}" presName="composite" presStyleCnt="0"/>
      <dgm:spPr/>
    </dgm:pt>
    <dgm:pt modelId="{35191522-D544-C04F-8295-581EA14F1592}" type="pres">
      <dgm:prSet presAssocID="{31E1B25E-476E-40E2-885E-E07AB635ECF8}" presName="background" presStyleLbl="node0" presStyleIdx="0" presStyleCnt="2"/>
      <dgm:spPr/>
    </dgm:pt>
    <dgm:pt modelId="{966B014E-80B6-C34E-9D4E-D52CEFFE719F}" type="pres">
      <dgm:prSet presAssocID="{31E1B25E-476E-40E2-885E-E07AB635ECF8}" presName="text" presStyleLbl="fgAcc0" presStyleIdx="0" presStyleCnt="2">
        <dgm:presLayoutVars>
          <dgm:chPref val="3"/>
        </dgm:presLayoutVars>
      </dgm:prSet>
      <dgm:spPr/>
    </dgm:pt>
    <dgm:pt modelId="{03536227-AF66-E54B-B4E4-2FE52439BE80}" type="pres">
      <dgm:prSet presAssocID="{31E1B25E-476E-40E2-885E-E07AB635ECF8}" presName="hierChild2" presStyleCnt="0"/>
      <dgm:spPr/>
    </dgm:pt>
    <dgm:pt modelId="{91C41076-2681-424C-B6CA-417405818EDD}" type="pres">
      <dgm:prSet presAssocID="{017B5CC0-1A69-457A-9CC2-7EE27BC0A076}" presName="hierRoot1" presStyleCnt="0"/>
      <dgm:spPr/>
    </dgm:pt>
    <dgm:pt modelId="{44EE8A36-52B6-CA4D-9127-B23AA107DF73}" type="pres">
      <dgm:prSet presAssocID="{017B5CC0-1A69-457A-9CC2-7EE27BC0A076}" presName="composite" presStyleCnt="0"/>
      <dgm:spPr/>
    </dgm:pt>
    <dgm:pt modelId="{4B610D70-EE4B-7A48-834E-73EE8106C534}" type="pres">
      <dgm:prSet presAssocID="{017B5CC0-1A69-457A-9CC2-7EE27BC0A076}" presName="background" presStyleLbl="node0" presStyleIdx="1" presStyleCnt="2"/>
      <dgm:spPr/>
    </dgm:pt>
    <dgm:pt modelId="{8DF50334-3874-3B46-9A26-17233556A766}" type="pres">
      <dgm:prSet presAssocID="{017B5CC0-1A69-457A-9CC2-7EE27BC0A076}" presName="text" presStyleLbl="fgAcc0" presStyleIdx="1" presStyleCnt="2">
        <dgm:presLayoutVars>
          <dgm:chPref val="3"/>
        </dgm:presLayoutVars>
      </dgm:prSet>
      <dgm:spPr/>
    </dgm:pt>
    <dgm:pt modelId="{397773C0-3CA4-E54D-9348-59738427E3CC}" type="pres">
      <dgm:prSet presAssocID="{017B5CC0-1A69-457A-9CC2-7EE27BC0A076}" presName="hierChild2" presStyleCnt="0"/>
      <dgm:spPr/>
    </dgm:pt>
  </dgm:ptLst>
  <dgm:cxnLst>
    <dgm:cxn modelId="{E95D8814-1C32-A246-9C06-1BAC6AAFD2B0}" type="presOf" srcId="{EC68A746-9BF8-4A5A-B2F1-DDA94A37D9E1}" destId="{9EFAEC9D-4B29-D745-8A00-5374E49E3568}" srcOrd="0" destOrd="0" presId="urn:microsoft.com/office/officeart/2005/8/layout/hierarchy1"/>
    <dgm:cxn modelId="{93F25A26-2922-9F42-B7FB-00E81CA6A23C}" type="presOf" srcId="{31E1B25E-476E-40E2-885E-E07AB635ECF8}" destId="{966B014E-80B6-C34E-9D4E-D52CEFFE719F}" srcOrd="0" destOrd="0" presId="urn:microsoft.com/office/officeart/2005/8/layout/hierarchy1"/>
    <dgm:cxn modelId="{7D230A6D-4D7A-4BDC-9436-89A790C38FFD}" srcId="{EC68A746-9BF8-4A5A-B2F1-DDA94A37D9E1}" destId="{31E1B25E-476E-40E2-885E-E07AB635ECF8}" srcOrd="0" destOrd="0" parTransId="{B7E7FDF1-8DDD-4A61-89F2-54B11A533D1A}" sibTransId="{315FA5D6-6BB1-458F-81F7-04861D8CA6A3}"/>
    <dgm:cxn modelId="{658D3BE7-67D9-4A9A-B6BB-5A535BBCCB8A}" srcId="{EC68A746-9BF8-4A5A-B2F1-DDA94A37D9E1}" destId="{017B5CC0-1A69-457A-9CC2-7EE27BC0A076}" srcOrd="1" destOrd="0" parTransId="{64709DD1-7016-492D-8B32-8921CB9986D4}" sibTransId="{74F7967E-66BC-4DC7-BB42-B46642DDC711}"/>
    <dgm:cxn modelId="{367583FB-0028-8742-B5DD-1FD1448416B6}" type="presOf" srcId="{017B5CC0-1A69-457A-9CC2-7EE27BC0A076}" destId="{8DF50334-3874-3B46-9A26-17233556A766}" srcOrd="0" destOrd="0" presId="urn:microsoft.com/office/officeart/2005/8/layout/hierarchy1"/>
    <dgm:cxn modelId="{210B2AF9-1191-0842-A72E-6495589A9A97}" type="presParOf" srcId="{9EFAEC9D-4B29-D745-8A00-5374E49E3568}" destId="{52197284-1D3B-3B43-88A0-47DD0029F1B6}" srcOrd="0" destOrd="0" presId="urn:microsoft.com/office/officeart/2005/8/layout/hierarchy1"/>
    <dgm:cxn modelId="{AB6B88A5-0A3B-B943-8816-9EAD2E548C9A}" type="presParOf" srcId="{52197284-1D3B-3B43-88A0-47DD0029F1B6}" destId="{99F47D84-79D8-6544-A313-898762DC3C2C}" srcOrd="0" destOrd="0" presId="urn:microsoft.com/office/officeart/2005/8/layout/hierarchy1"/>
    <dgm:cxn modelId="{46103226-E351-1041-ADD7-FDCA9CDCCE0B}" type="presParOf" srcId="{99F47D84-79D8-6544-A313-898762DC3C2C}" destId="{35191522-D544-C04F-8295-581EA14F1592}" srcOrd="0" destOrd="0" presId="urn:microsoft.com/office/officeart/2005/8/layout/hierarchy1"/>
    <dgm:cxn modelId="{44CACF96-A670-784A-A3A1-D668A2D527D6}" type="presParOf" srcId="{99F47D84-79D8-6544-A313-898762DC3C2C}" destId="{966B014E-80B6-C34E-9D4E-D52CEFFE719F}" srcOrd="1" destOrd="0" presId="urn:microsoft.com/office/officeart/2005/8/layout/hierarchy1"/>
    <dgm:cxn modelId="{0F2CC564-7640-7347-92FD-0548FD7C08DE}" type="presParOf" srcId="{52197284-1D3B-3B43-88A0-47DD0029F1B6}" destId="{03536227-AF66-E54B-B4E4-2FE52439BE80}" srcOrd="1" destOrd="0" presId="urn:microsoft.com/office/officeart/2005/8/layout/hierarchy1"/>
    <dgm:cxn modelId="{8C06634E-3AC1-5847-A4B3-56F11650F51D}" type="presParOf" srcId="{9EFAEC9D-4B29-D745-8A00-5374E49E3568}" destId="{91C41076-2681-424C-B6CA-417405818EDD}" srcOrd="1" destOrd="0" presId="urn:microsoft.com/office/officeart/2005/8/layout/hierarchy1"/>
    <dgm:cxn modelId="{7AC197F3-1012-A049-800F-13B4946D1F34}" type="presParOf" srcId="{91C41076-2681-424C-B6CA-417405818EDD}" destId="{44EE8A36-52B6-CA4D-9127-B23AA107DF73}" srcOrd="0" destOrd="0" presId="urn:microsoft.com/office/officeart/2005/8/layout/hierarchy1"/>
    <dgm:cxn modelId="{50D4CC11-A50C-104E-96C5-6EBA3F7092C8}" type="presParOf" srcId="{44EE8A36-52B6-CA4D-9127-B23AA107DF73}" destId="{4B610D70-EE4B-7A48-834E-73EE8106C534}" srcOrd="0" destOrd="0" presId="urn:microsoft.com/office/officeart/2005/8/layout/hierarchy1"/>
    <dgm:cxn modelId="{4767C4DC-4A1B-3549-B020-65C050F553F8}" type="presParOf" srcId="{44EE8A36-52B6-CA4D-9127-B23AA107DF73}" destId="{8DF50334-3874-3B46-9A26-17233556A766}" srcOrd="1" destOrd="0" presId="urn:microsoft.com/office/officeart/2005/8/layout/hierarchy1"/>
    <dgm:cxn modelId="{0E1A383E-27BE-0740-BC39-6BADE141D237}" type="presParOf" srcId="{91C41076-2681-424C-B6CA-417405818EDD}" destId="{397773C0-3CA4-E54D-9348-59738427E3CC}"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D8531AF-0A5E-4003-BC6B-ACE8BE9C7ACD}"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3A45D0F6-3D34-4F93-B292-267B432E9860}">
      <dgm:prSet/>
      <dgm:spPr/>
      <dgm:t>
        <a:bodyPr/>
        <a:lstStyle/>
        <a:p>
          <a:r>
            <a:rPr lang="en-US" dirty="0"/>
            <a:t>Host an external Diversity, Equity, &amp; Inclusion (DEI) panel discussion with DEI leaders (Warriors, 49ers, SF District Attorney’s Office, and Recology) as part of a larger effort to promote the understanding of DEI and accomplishments. Panelists will provide their thoughts on many aspects of DEI and will answer questions from the moderators and audience.</a:t>
          </a:r>
        </a:p>
      </dgm:t>
    </dgm:pt>
    <dgm:pt modelId="{BDA42DE3-D45B-43F9-BE09-E82BA5EE5D7A}" type="parTrans" cxnId="{35D75AF6-6F37-4AE8-B548-C97F22B81BD6}">
      <dgm:prSet/>
      <dgm:spPr/>
      <dgm:t>
        <a:bodyPr/>
        <a:lstStyle/>
        <a:p>
          <a:endParaRPr lang="en-US"/>
        </a:p>
      </dgm:t>
    </dgm:pt>
    <dgm:pt modelId="{ACE40EDE-CA4E-4336-B374-7DE2197A0B27}" type="sibTrans" cxnId="{35D75AF6-6F37-4AE8-B548-C97F22B81BD6}">
      <dgm:prSet/>
      <dgm:spPr/>
      <dgm:t>
        <a:bodyPr/>
        <a:lstStyle/>
        <a:p>
          <a:endParaRPr lang="en-US"/>
        </a:p>
      </dgm:t>
    </dgm:pt>
    <dgm:pt modelId="{67269C67-C1EA-48C6-ABB1-50EC6025C700}">
      <dgm:prSet/>
      <dgm:spPr/>
      <dgm:t>
        <a:bodyPr/>
        <a:lstStyle/>
        <a:p>
          <a:r>
            <a:rPr lang="en-US" dirty="0"/>
            <a:t>Host internal UCSF Diversity, Equity, &amp; Inclusion (DEI) panel discussion with DEI leaders from ODO, Department of Psychiatry and Behavioral Sciences, Alumni Relations, and the Memory and Aging Center to highlight trailblazing efforts and generate a rich discussion on issue that will promote a better understanding of the benefits, issues, and challenges and will energize audience members to take steps to promote DEI in the workplace.</a:t>
          </a:r>
        </a:p>
      </dgm:t>
    </dgm:pt>
    <dgm:pt modelId="{19F3CC1D-3F91-4A6B-B2C1-735EFDD11607}" type="parTrans" cxnId="{38CF560D-086D-48D4-BD63-6FE2340EDBF1}">
      <dgm:prSet/>
      <dgm:spPr/>
      <dgm:t>
        <a:bodyPr/>
        <a:lstStyle/>
        <a:p>
          <a:endParaRPr lang="en-US"/>
        </a:p>
      </dgm:t>
    </dgm:pt>
    <dgm:pt modelId="{EB2CCE93-796A-4948-ABD1-C7AAA78A4736}" type="sibTrans" cxnId="{38CF560D-086D-48D4-BD63-6FE2340EDBF1}">
      <dgm:prSet/>
      <dgm:spPr/>
      <dgm:t>
        <a:bodyPr/>
        <a:lstStyle/>
        <a:p>
          <a:endParaRPr lang="en-US"/>
        </a:p>
      </dgm:t>
    </dgm:pt>
    <dgm:pt modelId="{2AD03DAA-3A07-EB4D-852E-B65A568DBF59}" type="pres">
      <dgm:prSet presAssocID="{4D8531AF-0A5E-4003-BC6B-ACE8BE9C7ACD}" presName="linear" presStyleCnt="0">
        <dgm:presLayoutVars>
          <dgm:animLvl val="lvl"/>
          <dgm:resizeHandles val="exact"/>
        </dgm:presLayoutVars>
      </dgm:prSet>
      <dgm:spPr/>
    </dgm:pt>
    <dgm:pt modelId="{A648A8DF-6B2E-6849-8718-B3D74CB10CA6}" type="pres">
      <dgm:prSet presAssocID="{3A45D0F6-3D34-4F93-B292-267B432E9860}" presName="parentText" presStyleLbl="node1" presStyleIdx="0" presStyleCnt="2">
        <dgm:presLayoutVars>
          <dgm:chMax val="0"/>
          <dgm:bulletEnabled val="1"/>
        </dgm:presLayoutVars>
      </dgm:prSet>
      <dgm:spPr/>
    </dgm:pt>
    <dgm:pt modelId="{1316ECEB-0733-DA4F-9196-90C15F2D7F8D}" type="pres">
      <dgm:prSet presAssocID="{ACE40EDE-CA4E-4336-B374-7DE2197A0B27}" presName="spacer" presStyleCnt="0"/>
      <dgm:spPr/>
    </dgm:pt>
    <dgm:pt modelId="{699A8CAF-4904-1447-8F7E-FF05B8AE3793}" type="pres">
      <dgm:prSet presAssocID="{67269C67-C1EA-48C6-ABB1-50EC6025C700}" presName="parentText" presStyleLbl="node1" presStyleIdx="1" presStyleCnt="2">
        <dgm:presLayoutVars>
          <dgm:chMax val="0"/>
          <dgm:bulletEnabled val="1"/>
        </dgm:presLayoutVars>
      </dgm:prSet>
      <dgm:spPr/>
    </dgm:pt>
  </dgm:ptLst>
  <dgm:cxnLst>
    <dgm:cxn modelId="{38CF560D-086D-48D4-BD63-6FE2340EDBF1}" srcId="{4D8531AF-0A5E-4003-BC6B-ACE8BE9C7ACD}" destId="{67269C67-C1EA-48C6-ABB1-50EC6025C700}" srcOrd="1" destOrd="0" parTransId="{19F3CC1D-3F91-4A6B-B2C1-735EFDD11607}" sibTransId="{EB2CCE93-796A-4948-ABD1-C7AAA78A4736}"/>
    <dgm:cxn modelId="{6A683E88-C06B-0448-A380-106B0ACCD648}" type="presOf" srcId="{4D8531AF-0A5E-4003-BC6B-ACE8BE9C7ACD}" destId="{2AD03DAA-3A07-EB4D-852E-B65A568DBF59}" srcOrd="0" destOrd="0" presId="urn:microsoft.com/office/officeart/2005/8/layout/vList2"/>
    <dgm:cxn modelId="{3584078F-7E80-B943-B14A-E7F80970F3FA}" type="presOf" srcId="{67269C67-C1EA-48C6-ABB1-50EC6025C700}" destId="{699A8CAF-4904-1447-8F7E-FF05B8AE3793}" srcOrd="0" destOrd="0" presId="urn:microsoft.com/office/officeart/2005/8/layout/vList2"/>
    <dgm:cxn modelId="{61ADD0BC-AE5A-0345-9990-D0FA1E73296B}" type="presOf" srcId="{3A45D0F6-3D34-4F93-B292-267B432E9860}" destId="{A648A8DF-6B2E-6849-8718-B3D74CB10CA6}" srcOrd="0" destOrd="0" presId="urn:microsoft.com/office/officeart/2005/8/layout/vList2"/>
    <dgm:cxn modelId="{35D75AF6-6F37-4AE8-B548-C97F22B81BD6}" srcId="{4D8531AF-0A5E-4003-BC6B-ACE8BE9C7ACD}" destId="{3A45D0F6-3D34-4F93-B292-267B432E9860}" srcOrd="0" destOrd="0" parTransId="{BDA42DE3-D45B-43F9-BE09-E82BA5EE5D7A}" sibTransId="{ACE40EDE-CA4E-4336-B374-7DE2197A0B27}"/>
    <dgm:cxn modelId="{AEF84C44-25EF-FF4F-A7BE-4318D18012FF}" type="presParOf" srcId="{2AD03DAA-3A07-EB4D-852E-B65A568DBF59}" destId="{A648A8DF-6B2E-6849-8718-B3D74CB10CA6}" srcOrd="0" destOrd="0" presId="urn:microsoft.com/office/officeart/2005/8/layout/vList2"/>
    <dgm:cxn modelId="{4F48590E-1BEE-5D4E-B246-12A191A07ADF}" type="presParOf" srcId="{2AD03DAA-3A07-EB4D-852E-B65A568DBF59}" destId="{1316ECEB-0733-DA4F-9196-90C15F2D7F8D}" srcOrd="1" destOrd="0" presId="urn:microsoft.com/office/officeart/2005/8/layout/vList2"/>
    <dgm:cxn modelId="{5181299B-69F7-CA4A-8F41-B396BF650AFF}" type="presParOf" srcId="{2AD03DAA-3A07-EB4D-852E-B65A568DBF59}" destId="{699A8CAF-4904-1447-8F7E-FF05B8AE3793}"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5191522-D544-C04F-8295-581EA14F1592}">
      <dsp:nvSpPr>
        <dsp:cNvPr id="0" name=""/>
        <dsp:cNvSpPr/>
      </dsp:nvSpPr>
      <dsp:spPr>
        <a:xfrm>
          <a:off x="962" y="380513"/>
          <a:ext cx="3379189" cy="2145785"/>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66B014E-80B6-C34E-9D4E-D52CEFFE719F}">
      <dsp:nvSpPr>
        <dsp:cNvPr id="0" name=""/>
        <dsp:cNvSpPr/>
      </dsp:nvSpPr>
      <dsp:spPr>
        <a:xfrm>
          <a:off x="376428" y="737205"/>
          <a:ext cx="3379189" cy="2145785"/>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b="1" kern="1200" dirty="0"/>
            <a:t>Anesthesia and Perioperative Care Diversity, Equity, and Inclusion Advisory Committee </a:t>
          </a:r>
          <a:r>
            <a:rPr lang="en-US" sz="1700" kern="1200" dirty="0"/>
            <a:t>strives to address, explore, educate, learn about, and respond to the diversity of the staff experience. </a:t>
          </a:r>
        </a:p>
      </dsp:txBody>
      <dsp:txXfrm>
        <a:off x="439276" y="800053"/>
        <a:ext cx="3253493" cy="2020089"/>
      </dsp:txXfrm>
    </dsp:sp>
    <dsp:sp modelId="{4B610D70-EE4B-7A48-834E-73EE8106C534}">
      <dsp:nvSpPr>
        <dsp:cNvPr id="0" name=""/>
        <dsp:cNvSpPr/>
      </dsp:nvSpPr>
      <dsp:spPr>
        <a:xfrm>
          <a:off x="4131082" y="380513"/>
          <a:ext cx="3379189" cy="2145785"/>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DF50334-3874-3B46-9A26-17233556A766}">
      <dsp:nvSpPr>
        <dsp:cNvPr id="0" name=""/>
        <dsp:cNvSpPr/>
      </dsp:nvSpPr>
      <dsp:spPr>
        <a:xfrm>
          <a:off x="4506548" y="737205"/>
          <a:ext cx="3379189" cy="2145785"/>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b="1" kern="1200" dirty="0"/>
            <a:t>Employee Resource Groups </a:t>
          </a:r>
          <a:r>
            <a:rPr lang="en-US" sz="1700" kern="1200" dirty="0"/>
            <a:t>where team members gather to share common interests, backgrounds, or demographics.</a:t>
          </a:r>
        </a:p>
      </dsp:txBody>
      <dsp:txXfrm>
        <a:off x="4569396" y="800053"/>
        <a:ext cx="3253493" cy="202008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48A8DF-6B2E-6849-8718-B3D74CB10CA6}">
      <dsp:nvSpPr>
        <dsp:cNvPr id="0" name=""/>
        <dsp:cNvSpPr/>
      </dsp:nvSpPr>
      <dsp:spPr>
        <a:xfrm>
          <a:off x="0" y="55842"/>
          <a:ext cx="7732222" cy="2107681"/>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dirty="0"/>
            <a:t>Host an external Diversity, Equity, &amp; Inclusion (DEI) panel discussion with DEI leaders (Warriors, 49ers, SF District Attorney’s Office, and Recology) as part of a larger effort to promote the understanding of DEI and accomplishments. Panelists will provide their thoughts on many aspects of DEI and will answer questions from the moderators and audience.</a:t>
          </a:r>
        </a:p>
      </dsp:txBody>
      <dsp:txXfrm>
        <a:off x="102889" y="158731"/>
        <a:ext cx="7526444" cy="1901903"/>
      </dsp:txXfrm>
    </dsp:sp>
    <dsp:sp modelId="{699A8CAF-4904-1447-8F7E-FF05B8AE3793}">
      <dsp:nvSpPr>
        <dsp:cNvPr id="0" name=""/>
        <dsp:cNvSpPr/>
      </dsp:nvSpPr>
      <dsp:spPr>
        <a:xfrm>
          <a:off x="0" y="2218244"/>
          <a:ext cx="7732222" cy="2107681"/>
        </a:xfrm>
        <a:prstGeom prst="roundRect">
          <a:avLst/>
        </a:prstGeom>
        <a:solidFill>
          <a:schemeClr val="accent5">
            <a:hueOff val="2174273"/>
            <a:satOff val="12240"/>
            <a:lumOff val="-13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dirty="0"/>
            <a:t>Host internal UCSF Diversity, Equity, &amp; Inclusion (DEI) panel discussion with DEI leaders from ODO, Department of Psychiatry and Behavioral Sciences, Alumni Relations, and the Memory and Aging Center to highlight trailblazing efforts and generate a rich discussion on issue that will promote a better understanding of the benefits, issues, and challenges and will energize audience members to take steps to promote DEI in the workplace.</a:t>
          </a:r>
        </a:p>
      </dsp:txBody>
      <dsp:txXfrm>
        <a:off x="102889" y="2321133"/>
        <a:ext cx="7526444" cy="1901903"/>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2" Type="http://schemas.openxmlformats.org/officeDocument/2006/relationships/image" Target="../media/image40.emf"/><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44" name="Straight Connector 43"/>
          <p:cNvCxnSpPr/>
          <p:nvPr/>
        </p:nvCxnSpPr>
        <p:spPr>
          <a:xfrm>
            <a:off x="455585" y="8795705"/>
            <a:ext cx="59436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48" name="Slide Number Placeholder 6"/>
          <p:cNvSpPr>
            <a:spLocks noGrp="1"/>
          </p:cNvSpPr>
          <p:nvPr>
            <p:ph type="sldNum" sz="quarter" idx="3"/>
          </p:nvPr>
        </p:nvSpPr>
        <p:spPr>
          <a:xfrm>
            <a:off x="403350" y="8880855"/>
            <a:ext cx="281232" cy="105317"/>
          </a:xfrm>
          <a:prstGeom prst="rect">
            <a:avLst/>
          </a:prstGeom>
        </p:spPr>
        <p:txBody>
          <a:bodyPr vert="horz" wrap="square" lIns="0" tIns="0" rIns="0" bIns="0" rtlCol="0" anchor="b" anchorCtr="0"/>
          <a:lstStyle>
            <a:lvl1pPr marL="0" algn="l" defTabSz="914400" rtl="0" eaLnBrk="1" latinLnBrk="0" hangingPunct="1">
              <a:defRPr lang="en-US" sz="800" kern="1200" smtClean="0">
                <a:solidFill>
                  <a:schemeClr val="tx1"/>
                </a:solidFill>
                <a:latin typeface="+mn-lt"/>
                <a:ea typeface="+mn-ea"/>
                <a:cs typeface="+mn-cs"/>
              </a:defRPr>
            </a:lvl1pPr>
          </a:lstStyle>
          <a:p>
            <a:pPr algn="r"/>
            <a:fld id="{111E5896-917A-4035-A860-408E1EC3CD51}" type="slidenum">
              <a:rPr lang="en-US">
                <a:solidFill>
                  <a:srgbClr val="052049"/>
                </a:solidFill>
                <a:latin typeface="Arial" pitchFamily="34" charset="0"/>
                <a:cs typeface="Arial" pitchFamily="34" charset="0"/>
              </a:rPr>
              <a:pPr algn="r"/>
              <a:t>‹#›</a:t>
            </a:fld>
            <a:endParaRPr lang="en-US" dirty="0">
              <a:solidFill>
                <a:srgbClr val="052049"/>
              </a:solidFill>
              <a:latin typeface="Arial" pitchFamily="34" charset="0"/>
              <a:cs typeface="Arial" pitchFamily="34" charset="0"/>
            </a:endParaRPr>
          </a:p>
        </p:txBody>
      </p:sp>
      <p:pic>
        <p:nvPicPr>
          <p:cNvPr id="20" name="Picture 7"/>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802407" y="8866372"/>
            <a:ext cx="599982" cy="291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Footer Placeholder 3"/>
          <p:cNvSpPr>
            <a:spLocks noGrp="1"/>
          </p:cNvSpPr>
          <p:nvPr>
            <p:ph type="ftr" sz="quarter" idx="2"/>
          </p:nvPr>
        </p:nvSpPr>
        <p:spPr>
          <a:xfrm>
            <a:off x="636536" y="8821324"/>
            <a:ext cx="2971800" cy="131586"/>
          </a:xfrm>
          <a:prstGeom prst="rect">
            <a:avLst/>
          </a:prstGeom>
        </p:spPr>
        <p:txBody>
          <a:bodyPr vert="horz" lIns="91440" tIns="45720" rIns="91440" bIns="45720" rtlCol="0" anchor="t"/>
          <a:lstStyle>
            <a:lvl1pPr algn="l">
              <a:defRPr sz="1200"/>
            </a:lvl1pPr>
          </a:lstStyle>
          <a:p>
            <a:r>
              <a:rPr lang="en-US" sz="800" dirty="0">
                <a:solidFill>
                  <a:srgbClr val="052049"/>
                </a:solidFill>
                <a:latin typeface="+mj-lt"/>
              </a:rPr>
              <a:t>| [footer text here]</a:t>
            </a:r>
          </a:p>
        </p:txBody>
      </p:sp>
    </p:spTree>
    <p:extLst>
      <p:ext uri="{BB962C8B-B14F-4D97-AF65-F5344CB8AC3E}">
        <p14:creationId xmlns:p14="http://schemas.microsoft.com/office/powerpoint/2010/main" val="1828329429"/>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2" Type="http://schemas.openxmlformats.org/officeDocument/2006/relationships/image" Target="../media/image40.emf"/><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1187450" y="400050"/>
            <a:ext cx="4648200" cy="348615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441268" y="4080297"/>
            <a:ext cx="5961120" cy="4480560"/>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cxnSp>
        <p:nvCxnSpPr>
          <p:cNvPr id="29" name="Straight Connector 28"/>
          <p:cNvCxnSpPr/>
          <p:nvPr/>
        </p:nvCxnSpPr>
        <p:spPr>
          <a:xfrm>
            <a:off x="455585" y="8795705"/>
            <a:ext cx="59436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pic>
        <p:nvPicPr>
          <p:cNvPr id="30"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02407" y="8866372"/>
            <a:ext cx="599982" cy="291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Slide Number Placeholder 6"/>
          <p:cNvSpPr>
            <a:spLocks noGrp="1"/>
          </p:cNvSpPr>
          <p:nvPr>
            <p:ph type="sldNum" sz="quarter" idx="5"/>
          </p:nvPr>
        </p:nvSpPr>
        <p:spPr>
          <a:xfrm>
            <a:off x="403350" y="8880855"/>
            <a:ext cx="281232" cy="105317"/>
          </a:xfrm>
          <a:prstGeom prst="rect">
            <a:avLst/>
          </a:prstGeom>
        </p:spPr>
        <p:txBody>
          <a:bodyPr vert="horz" wrap="square" lIns="0" tIns="0" rIns="0" bIns="0" rtlCol="0" anchor="b" anchorCtr="0"/>
          <a:lstStyle>
            <a:lvl1pPr marL="0" algn="l" defTabSz="914400" rtl="0" eaLnBrk="1" latinLnBrk="0" hangingPunct="1">
              <a:defRPr lang="en-US" sz="800" kern="1200" smtClean="0">
                <a:solidFill>
                  <a:schemeClr val="tx1"/>
                </a:solidFill>
                <a:latin typeface="+mn-lt"/>
                <a:ea typeface="+mn-ea"/>
                <a:cs typeface="+mn-cs"/>
              </a:defRPr>
            </a:lvl1pPr>
          </a:lstStyle>
          <a:p>
            <a:pPr algn="r"/>
            <a:fld id="{111E5896-917A-4035-A860-408E1EC3CD51}" type="slidenum">
              <a:rPr lang="en-US">
                <a:solidFill>
                  <a:srgbClr val="052049"/>
                </a:solidFill>
                <a:latin typeface="Arial" pitchFamily="34" charset="0"/>
                <a:cs typeface="Arial" pitchFamily="34" charset="0"/>
              </a:rPr>
              <a:pPr algn="r"/>
              <a:t>‹#›</a:t>
            </a:fld>
            <a:endParaRPr lang="en-US" dirty="0">
              <a:solidFill>
                <a:srgbClr val="052049"/>
              </a:solidFill>
              <a:latin typeface="Arial" pitchFamily="34" charset="0"/>
              <a:cs typeface="Arial" pitchFamily="34" charset="0"/>
            </a:endParaRPr>
          </a:p>
        </p:txBody>
      </p:sp>
      <p:sp>
        <p:nvSpPr>
          <p:cNvPr id="10" name="Footer Placeholder 3"/>
          <p:cNvSpPr>
            <a:spLocks noGrp="1"/>
          </p:cNvSpPr>
          <p:nvPr>
            <p:ph type="ftr" sz="quarter" idx="4"/>
          </p:nvPr>
        </p:nvSpPr>
        <p:spPr>
          <a:xfrm>
            <a:off x="636536" y="8821324"/>
            <a:ext cx="2971800" cy="131586"/>
          </a:xfrm>
          <a:prstGeom prst="rect">
            <a:avLst/>
          </a:prstGeom>
        </p:spPr>
        <p:txBody>
          <a:bodyPr vert="horz" lIns="91440" tIns="45720" rIns="91440" bIns="45720" rtlCol="0" anchor="t"/>
          <a:lstStyle>
            <a:lvl1pPr algn="l">
              <a:defRPr sz="1200"/>
            </a:lvl1pPr>
          </a:lstStyle>
          <a:p>
            <a:r>
              <a:rPr lang="en-US" sz="800" dirty="0">
                <a:solidFill>
                  <a:srgbClr val="052049"/>
                </a:solidFill>
                <a:latin typeface="+mj-lt"/>
              </a:rPr>
              <a:t>| [footer text here]</a:t>
            </a:r>
          </a:p>
        </p:txBody>
      </p:sp>
      <p:sp>
        <p:nvSpPr>
          <p:cNvPr id="2" name="Date Placeholder 1"/>
          <p:cNvSpPr>
            <a:spLocks noGrp="1"/>
          </p:cNvSpPr>
          <p:nvPr>
            <p:ph type="dt" idx="1"/>
          </p:nvPr>
        </p:nvSpPr>
        <p:spPr>
          <a:xfrm>
            <a:off x="3884613" y="3"/>
            <a:ext cx="2971800" cy="466725"/>
          </a:xfrm>
          <a:prstGeom prst="rect">
            <a:avLst/>
          </a:prstGeom>
        </p:spPr>
        <p:txBody>
          <a:bodyPr vert="horz" lIns="91440" tIns="45720" rIns="91440" bIns="45720" rtlCol="0"/>
          <a:lstStyle>
            <a:lvl1pPr algn="r">
              <a:defRPr sz="1200"/>
            </a:lvl1pPr>
          </a:lstStyle>
          <a:p>
            <a:fld id="{EF798EC2-7587-174C-8F9B-BEC1CFBF2B9A}" type="datetimeFigureOut">
              <a:rPr lang="en-US" smtClean="0"/>
              <a:t>11/7/22</a:t>
            </a:fld>
            <a:endParaRPr lang="en-US" dirty="0"/>
          </a:p>
        </p:txBody>
      </p:sp>
    </p:spTree>
    <p:extLst>
      <p:ext uri="{BB962C8B-B14F-4D97-AF65-F5344CB8AC3E}">
        <p14:creationId xmlns:p14="http://schemas.microsoft.com/office/powerpoint/2010/main" val="450748310"/>
      </p:ext>
    </p:extLst>
  </p:cSld>
  <p:clrMap bg1="lt1" tx1="dk1" bg2="lt2" tx2="dk2" accent1="accent1" accent2="accent2" accent3="accent3" accent4="accent4" accent5="accent5" accent6="accent6" hlink="hlink" folHlink="folHlink"/>
  <p:hf hdr="0" dt="0"/>
  <p:notesStyle>
    <a:lvl1pPr marL="114300" indent="-114300" algn="l" defTabSz="914400" rtl="0" eaLnBrk="1" latinLnBrk="0" hangingPunct="1">
      <a:spcBef>
        <a:spcPts val="800"/>
      </a:spcBef>
      <a:buClr>
        <a:srgbClr val="178CCB"/>
      </a:buClr>
      <a:buFont typeface="Arial" pitchFamily="34" charset="0"/>
      <a:buChar char="•"/>
      <a:defRPr sz="1200" kern="1200">
        <a:solidFill>
          <a:srgbClr val="052049"/>
        </a:solidFill>
        <a:latin typeface="+mj-lt"/>
        <a:ea typeface="+mn-ea"/>
        <a:cs typeface="Arial" pitchFamily="34" charset="0"/>
      </a:defRPr>
    </a:lvl1pPr>
    <a:lvl2pPr marL="285750" indent="-112713" algn="l" defTabSz="914400" rtl="0" eaLnBrk="1" latinLnBrk="0" hangingPunct="1">
      <a:spcBef>
        <a:spcPts val="200"/>
      </a:spcBef>
      <a:buClr>
        <a:srgbClr val="178CCB"/>
      </a:buClr>
      <a:buFont typeface="Arial" pitchFamily="34" charset="0"/>
      <a:buChar char="•"/>
      <a:defRPr sz="1100" kern="1200">
        <a:solidFill>
          <a:srgbClr val="052049"/>
        </a:solidFill>
        <a:latin typeface="+mj-lt"/>
        <a:ea typeface="+mn-ea"/>
        <a:cs typeface="Arial" pitchFamily="34" charset="0"/>
      </a:defRPr>
    </a:lvl2pPr>
    <a:lvl3pPr marL="403225" indent="-117475" algn="l" defTabSz="914400" rtl="0" eaLnBrk="1" latinLnBrk="0" hangingPunct="1">
      <a:spcBef>
        <a:spcPts val="200"/>
      </a:spcBef>
      <a:buClr>
        <a:srgbClr val="178CCB"/>
      </a:buClr>
      <a:buFont typeface="Arial" pitchFamily="34" charset="0"/>
      <a:buChar char="•"/>
      <a:defRPr sz="1050" kern="1200">
        <a:solidFill>
          <a:srgbClr val="052049"/>
        </a:solidFill>
        <a:latin typeface="+mj-lt"/>
        <a:ea typeface="+mn-ea"/>
        <a:cs typeface="Arial" pitchFamily="34" charset="0"/>
      </a:defRPr>
    </a:lvl3pPr>
    <a:lvl4pPr marL="569913" indent="-112713" algn="l" defTabSz="914400" rtl="0" eaLnBrk="1" latinLnBrk="0" hangingPunct="1">
      <a:spcBef>
        <a:spcPts val="200"/>
      </a:spcBef>
      <a:buClr>
        <a:srgbClr val="178CCB"/>
      </a:buClr>
      <a:buFont typeface="Arial" pitchFamily="34" charset="0"/>
      <a:buChar char="•"/>
      <a:defRPr sz="1050" kern="1200">
        <a:solidFill>
          <a:srgbClr val="052049"/>
        </a:solidFill>
        <a:latin typeface="+mj-lt"/>
        <a:ea typeface="+mn-ea"/>
        <a:cs typeface="Arial" pitchFamily="34" charset="0"/>
      </a:defRPr>
    </a:lvl4pPr>
    <a:lvl5pPr marL="457200" indent="114300" algn="l" defTabSz="914400" rtl="0" eaLnBrk="1" latinLnBrk="0" hangingPunct="1">
      <a:buFont typeface="Arial" pitchFamily="34" charset="0"/>
      <a:buChar char="•"/>
      <a:defRPr sz="1050" kern="1200">
        <a:solidFill>
          <a:schemeClr val="tx1"/>
        </a:solidFill>
        <a:latin typeface="+mn-lt"/>
        <a:ea typeface="+mn-ea"/>
        <a:cs typeface="Arial"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Closed Captioning: Welcome to our program. We have enabled closed captioning. To access closed captioning, click the CC button at the bottom of your screen, and select “View Full Transcript” for information about who is speaking.</a:t>
            </a:r>
          </a:p>
          <a:p>
            <a:r>
              <a:rPr lang="en-US" dirty="0"/>
              <a:t>Troublshooting Technical Difficulties: If you have technical difficulties, please…………………………………………………</a:t>
            </a:r>
          </a:p>
          <a:p>
            <a:r>
              <a:rPr lang="en-US" dirty="0"/>
              <a:t>Recording: Please be aware that this webinar is being recorded today. If you’d like to receive a link to the recording for viewing at another time, please contact sheara.cohen@ucsf.edu.</a:t>
            </a:r>
          </a:p>
        </p:txBody>
      </p:sp>
      <p:sp>
        <p:nvSpPr>
          <p:cNvPr id="4" name="Slide Number Placeholder 3"/>
          <p:cNvSpPr>
            <a:spLocks noGrp="1"/>
          </p:cNvSpPr>
          <p:nvPr>
            <p:ph type="sldNum" sz="quarter" idx="5"/>
          </p:nvPr>
        </p:nvSpPr>
        <p:spPr/>
        <p:txBody>
          <a:bodyPr/>
          <a:lstStyle/>
          <a:p>
            <a:pPr algn="r"/>
            <a:fld id="{111E5896-917A-4035-A860-408E1EC3CD51}" type="slidenum">
              <a:rPr lang="en-US" smtClean="0">
                <a:solidFill>
                  <a:srgbClr val="052049"/>
                </a:solidFill>
                <a:latin typeface="Arial" pitchFamily="34" charset="0"/>
                <a:cs typeface="Arial" pitchFamily="34" charset="0"/>
              </a:rPr>
              <a:pPr algn="r"/>
              <a:t>2</a:t>
            </a:fld>
            <a:endParaRPr lang="en-US" dirty="0">
              <a:solidFill>
                <a:srgbClr val="052049"/>
              </a:solidFill>
              <a:latin typeface="Arial" pitchFamily="34" charset="0"/>
              <a:cs typeface="Arial" pitchFamily="34" charset="0"/>
            </a:endParaRPr>
          </a:p>
        </p:txBody>
      </p:sp>
      <p:sp>
        <p:nvSpPr>
          <p:cNvPr id="5" name="Footer Placeholder 4"/>
          <p:cNvSpPr>
            <a:spLocks noGrp="1"/>
          </p:cNvSpPr>
          <p:nvPr>
            <p:ph type="ftr" sz="quarter" idx="4"/>
          </p:nvPr>
        </p:nvSpPr>
        <p:spPr/>
        <p:txBody>
          <a:bodyPr/>
          <a:lstStyle/>
          <a:p>
            <a:r>
              <a:rPr lang="en-US" sz="800" dirty="0">
                <a:solidFill>
                  <a:srgbClr val="052049"/>
                </a:solidFill>
                <a:latin typeface="+mj-lt"/>
              </a:rPr>
              <a:t>| [footer text here]</a:t>
            </a:r>
          </a:p>
        </p:txBody>
      </p:sp>
    </p:spTree>
    <p:extLst>
      <p:ext uri="{BB962C8B-B14F-4D97-AF65-F5344CB8AC3E}">
        <p14:creationId xmlns:p14="http://schemas.microsoft.com/office/powerpoint/2010/main" val="13857825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It’s not one group or one progress it’s continual</a:t>
            </a:r>
          </a:p>
        </p:txBody>
      </p:sp>
      <p:sp>
        <p:nvSpPr>
          <p:cNvPr id="4" name="Slide Number Placeholder 3"/>
          <p:cNvSpPr>
            <a:spLocks noGrp="1"/>
          </p:cNvSpPr>
          <p:nvPr>
            <p:ph type="sldNum" sz="quarter" idx="5"/>
          </p:nvPr>
        </p:nvSpPr>
        <p:spPr/>
        <p:txBody>
          <a:bodyPr/>
          <a:lstStyle/>
          <a:p>
            <a:pPr algn="r"/>
            <a:fld id="{111E5896-917A-4035-A860-408E1EC3CD51}" type="slidenum">
              <a:rPr lang="en-US" smtClean="0">
                <a:solidFill>
                  <a:srgbClr val="052049"/>
                </a:solidFill>
                <a:latin typeface="Arial" pitchFamily="34" charset="0"/>
                <a:cs typeface="Arial" pitchFamily="34" charset="0"/>
              </a:rPr>
              <a:pPr algn="r"/>
              <a:t>18</a:t>
            </a:fld>
            <a:endParaRPr lang="en-US" dirty="0">
              <a:solidFill>
                <a:srgbClr val="052049"/>
              </a:solidFill>
              <a:latin typeface="Arial" pitchFamily="34" charset="0"/>
              <a:cs typeface="Arial" pitchFamily="34" charset="0"/>
            </a:endParaRPr>
          </a:p>
        </p:txBody>
      </p:sp>
      <p:sp>
        <p:nvSpPr>
          <p:cNvPr id="5" name="Footer Placeholder 4"/>
          <p:cNvSpPr>
            <a:spLocks noGrp="1"/>
          </p:cNvSpPr>
          <p:nvPr>
            <p:ph type="ftr" sz="quarter" idx="4"/>
          </p:nvPr>
        </p:nvSpPr>
        <p:spPr/>
        <p:txBody>
          <a:bodyPr/>
          <a:lstStyle/>
          <a:p>
            <a:r>
              <a:rPr lang="en-US" sz="800">
                <a:solidFill>
                  <a:srgbClr val="052049"/>
                </a:solidFill>
                <a:latin typeface="+mj-lt"/>
              </a:rPr>
              <a:t>| [footer text here]</a:t>
            </a:r>
            <a:endParaRPr lang="en-US" sz="800" dirty="0">
              <a:solidFill>
                <a:srgbClr val="052049"/>
              </a:solidFill>
              <a:latin typeface="+mj-lt"/>
            </a:endParaRPr>
          </a:p>
        </p:txBody>
      </p:sp>
    </p:spTree>
    <p:extLst>
      <p:ext uri="{BB962C8B-B14F-4D97-AF65-F5344CB8AC3E}">
        <p14:creationId xmlns:p14="http://schemas.microsoft.com/office/powerpoint/2010/main" val="11293512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It’s just not me, it’s all of us that have to be committee to DEI &amp; Culture to move forward innovation.</a:t>
            </a:r>
          </a:p>
        </p:txBody>
      </p:sp>
      <p:sp>
        <p:nvSpPr>
          <p:cNvPr id="4" name="Slide Number Placeholder 3"/>
          <p:cNvSpPr>
            <a:spLocks noGrp="1"/>
          </p:cNvSpPr>
          <p:nvPr>
            <p:ph type="sldNum" sz="quarter" idx="5"/>
          </p:nvPr>
        </p:nvSpPr>
        <p:spPr/>
        <p:txBody>
          <a:bodyPr/>
          <a:lstStyle/>
          <a:p>
            <a:pPr algn="r"/>
            <a:fld id="{111E5896-917A-4035-A860-408E1EC3CD51}" type="slidenum">
              <a:rPr lang="en-US" smtClean="0">
                <a:solidFill>
                  <a:srgbClr val="052049"/>
                </a:solidFill>
                <a:latin typeface="Arial" pitchFamily="34" charset="0"/>
                <a:cs typeface="Arial" pitchFamily="34" charset="0"/>
              </a:rPr>
              <a:pPr algn="r"/>
              <a:t>21</a:t>
            </a:fld>
            <a:endParaRPr lang="en-US" dirty="0">
              <a:solidFill>
                <a:srgbClr val="052049"/>
              </a:solidFill>
              <a:latin typeface="Arial" pitchFamily="34" charset="0"/>
              <a:cs typeface="Arial" pitchFamily="34" charset="0"/>
            </a:endParaRPr>
          </a:p>
        </p:txBody>
      </p:sp>
      <p:sp>
        <p:nvSpPr>
          <p:cNvPr id="5" name="Footer Placeholder 4"/>
          <p:cNvSpPr>
            <a:spLocks noGrp="1"/>
          </p:cNvSpPr>
          <p:nvPr>
            <p:ph type="ftr" sz="quarter" idx="4"/>
          </p:nvPr>
        </p:nvSpPr>
        <p:spPr/>
        <p:txBody>
          <a:bodyPr/>
          <a:lstStyle/>
          <a:p>
            <a:r>
              <a:rPr lang="en-US" sz="800">
                <a:solidFill>
                  <a:srgbClr val="052049"/>
                </a:solidFill>
                <a:latin typeface="+mj-lt"/>
              </a:rPr>
              <a:t>| [footer text here]</a:t>
            </a:r>
            <a:endParaRPr lang="en-US" sz="800" dirty="0">
              <a:solidFill>
                <a:srgbClr val="052049"/>
              </a:solidFill>
              <a:latin typeface="+mj-lt"/>
            </a:endParaRPr>
          </a:p>
        </p:txBody>
      </p:sp>
    </p:spTree>
    <p:extLst>
      <p:ext uri="{BB962C8B-B14F-4D97-AF65-F5344CB8AC3E}">
        <p14:creationId xmlns:p14="http://schemas.microsoft.com/office/powerpoint/2010/main" val="29506017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Where we reach impacts who we reach. </a:t>
            </a:r>
          </a:p>
          <a:p>
            <a:r>
              <a:rPr lang="en-US" dirty="0"/>
              <a:t>We want new hires to get a sense of our brand and why they are here during on-boarding</a:t>
            </a:r>
          </a:p>
          <a:p>
            <a:r>
              <a:rPr lang="en-US" dirty="0"/>
              <a:t>How do we keep you? Little bits of </a:t>
            </a:r>
            <a:r>
              <a:rPr lang="en-US" dirty="0" err="1"/>
              <a:t>consisitancy</a:t>
            </a:r>
            <a:r>
              <a:rPr lang="en-US" dirty="0"/>
              <a:t> of why you are here and feeling valued</a:t>
            </a:r>
          </a:p>
        </p:txBody>
      </p:sp>
      <p:sp>
        <p:nvSpPr>
          <p:cNvPr id="4" name="Slide Number Placeholder 3"/>
          <p:cNvSpPr>
            <a:spLocks noGrp="1"/>
          </p:cNvSpPr>
          <p:nvPr>
            <p:ph type="sldNum" sz="quarter" idx="5"/>
          </p:nvPr>
        </p:nvSpPr>
        <p:spPr/>
        <p:txBody>
          <a:bodyPr/>
          <a:lstStyle/>
          <a:p>
            <a:pPr algn="r"/>
            <a:fld id="{111E5896-917A-4035-A860-408E1EC3CD51}" type="slidenum">
              <a:rPr lang="en-US" smtClean="0">
                <a:solidFill>
                  <a:srgbClr val="052049"/>
                </a:solidFill>
                <a:latin typeface="Arial" pitchFamily="34" charset="0"/>
                <a:cs typeface="Arial" pitchFamily="34" charset="0"/>
              </a:rPr>
              <a:pPr algn="r"/>
              <a:t>22</a:t>
            </a:fld>
            <a:endParaRPr lang="en-US" dirty="0">
              <a:solidFill>
                <a:srgbClr val="052049"/>
              </a:solidFill>
              <a:latin typeface="Arial" pitchFamily="34" charset="0"/>
              <a:cs typeface="Arial" pitchFamily="34" charset="0"/>
            </a:endParaRPr>
          </a:p>
        </p:txBody>
      </p:sp>
      <p:sp>
        <p:nvSpPr>
          <p:cNvPr id="5" name="Footer Placeholder 4"/>
          <p:cNvSpPr>
            <a:spLocks noGrp="1"/>
          </p:cNvSpPr>
          <p:nvPr>
            <p:ph type="ftr" sz="quarter" idx="4"/>
          </p:nvPr>
        </p:nvSpPr>
        <p:spPr/>
        <p:txBody>
          <a:bodyPr/>
          <a:lstStyle/>
          <a:p>
            <a:r>
              <a:rPr lang="en-US" sz="800">
                <a:solidFill>
                  <a:srgbClr val="052049"/>
                </a:solidFill>
                <a:latin typeface="+mj-lt"/>
              </a:rPr>
              <a:t>| [footer text here]</a:t>
            </a:r>
            <a:endParaRPr lang="en-US" sz="800" dirty="0">
              <a:solidFill>
                <a:srgbClr val="052049"/>
              </a:solidFill>
              <a:latin typeface="+mj-lt"/>
            </a:endParaRPr>
          </a:p>
        </p:txBody>
      </p:sp>
    </p:spTree>
    <p:extLst>
      <p:ext uri="{BB962C8B-B14F-4D97-AF65-F5344CB8AC3E}">
        <p14:creationId xmlns:p14="http://schemas.microsoft.com/office/powerpoint/2010/main" val="42349402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14300" marR="0" lvl="0" indent="-114300" algn="l" defTabSz="914400" rtl="0" eaLnBrk="1" fontAlgn="auto" latinLnBrk="0" hangingPunct="1">
              <a:lnSpc>
                <a:spcPct val="100000"/>
              </a:lnSpc>
              <a:spcBef>
                <a:spcPts val="800"/>
              </a:spcBef>
              <a:spcAft>
                <a:spcPts val="0"/>
              </a:spcAft>
              <a:buClr>
                <a:srgbClr val="178CCB"/>
              </a:buClr>
              <a:buSzTx/>
              <a:buFont typeface="Arial" pitchFamily="34" charset="0"/>
              <a:buChar char="•"/>
              <a:tabLst/>
              <a:defRPr/>
            </a:pPr>
            <a:r>
              <a:rPr lang="en-US" sz="1200" cap="none" spc="0" dirty="0">
                <a:solidFill>
                  <a:schemeClr val="tx1"/>
                </a:solidFill>
                <a:effectLst/>
              </a:rPr>
              <a:t>Streamline internal policy review and feedback channels.</a:t>
            </a:r>
            <a:endParaRPr lang="en-US" sz="1200" cap="none" spc="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pPr algn="r"/>
            <a:fld id="{111E5896-917A-4035-A860-408E1EC3CD51}" type="slidenum">
              <a:rPr lang="en-US" smtClean="0">
                <a:solidFill>
                  <a:srgbClr val="052049"/>
                </a:solidFill>
                <a:latin typeface="Arial" pitchFamily="34" charset="0"/>
                <a:cs typeface="Arial" pitchFamily="34" charset="0"/>
              </a:rPr>
              <a:pPr algn="r"/>
              <a:t>23</a:t>
            </a:fld>
            <a:endParaRPr lang="en-US" dirty="0">
              <a:solidFill>
                <a:srgbClr val="052049"/>
              </a:solidFill>
              <a:latin typeface="Arial" pitchFamily="34" charset="0"/>
              <a:cs typeface="Arial" pitchFamily="34" charset="0"/>
            </a:endParaRPr>
          </a:p>
        </p:txBody>
      </p:sp>
      <p:sp>
        <p:nvSpPr>
          <p:cNvPr id="5" name="Footer Placeholder 4"/>
          <p:cNvSpPr>
            <a:spLocks noGrp="1"/>
          </p:cNvSpPr>
          <p:nvPr>
            <p:ph type="ftr" sz="quarter" idx="4"/>
          </p:nvPr>
        </p:nvSpPr>
        <p:spPr/>
        <p:txBody>
          <a:bodyPr/>
          <a:lstStyle/>
          <a:p>
            <a:r>
              <a:rPr lang="en-US" sz="800">
                <a:solidFill>
                  <a:srgbClr val="052049"/>
                </a:solidFill>
                <a:latin typeface="+mj-lt"/>
              </a:rPr>
              <a:t>| [footer text here]</a:t>
            </a:r>
            <a:endParaRPr lang="en-US" sz="800" dirty="0">
              <a:solidFill>
                <a:srgbClr val="052049"/>
              </a:solidFill>
              <a:latin typeface="+mj-lt"/>
            </a:endParaRPr>
          </a:p>
        </p:txBody>
      </p:sp>
    </p:spTree>
    <p:extLst>
      <p:ext uri="{BB962C8B-B14F-4D97-AF65-F5344CB8AC3E}">
        <p14:creationId xmlns:p14="http://schemas.microsoft.com/office/powerpoint/2010/main" val="7296446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289560" lvl="0" indent="-342900" eaLnBrk="0" hangingPunct="0">
              <a:lnSpc>
                <a:spcPct val="103000"/>
              </a:lnSpc>
              <a:spcBef>
                <a:spcPts val="50"/>
              </a:spcBef>
              <a:spcAft>
                <a:spcPts val="0"/>
              </a:spcAft>
              <a:buSzPts val="1000"/>
              <a:buFont typeface="Arial" panose="020B0604020202020204" pitchFamily="34" charset="0"/>
              <a:buChar char="•"/>
              <a:tabLst>
                <a:tab pos="262890" algn="l"/>
              </a:tabLst>
            </a:pPr>
            <a:r>
              <a:rPr lang="en-US" sz="1200" cap="none" spc="0" dirty="0">
                <a:solidFill>
                  <a:schemeClr val="tx1"/>
                </a:solidFill>
                <a:effectLst/>
              </a:rPr>
              <a:t>Expand marketing and brand synergy to provide sense of department culture and advancements in patient care.</a:t>
            </a:r>
          </a:p>
          <a:p>
            <a:pPr marL="342900" marR="289560" lvl="0" indent="-342900" eaLnBrk="0" hangingPunct="0">
              <a:lnSpc>
                <a:spcPct val="103000"/>
              </a:lnSpc>
              <a:spcBef>
                <a:spcPts val="50"/>
              </a:spcBef>
              <a:spcAft>
                <a:spcPts val="0"/>
              </a:spcAft>
              <a:buSzPts val="1000"/>
              <a:buFont typeface="Arial" panose="020B0604020202020204" pitchFamily="34" charset="0"/>
              <a:buChar char="•"/>
              <a:tabLst>
                <a:tab pos="262890" algn="l"/>
              </a:tabLst>
            </a:pPr>
            <a:endParaRPr lang="en-US" sz="1200" cap="none" spc="0" dirty="0">
              <a:solidFill>
                <a:schemeClr val="tx1"/>
              </a:solidFill>
              <a:effectLst/>
            </a:endParaRPr>
          </a:p>
          <a:p>
            <a:pPr marL="342900" marR="289560" lvl="0" indent="-342900" eaLnBrk="0" hangingPunct="0">
              <a:lnSpc>
                <a:spcPct val="103000"/>
              </a:lnSpc>
              <a:spcBef>
                <a:spcPts val="50"/>
              </a:spcBef>
              <a:spcAft>
                <a:spcPts val="0"/>
              </a:spcAft>
              <a:buSzPts val="1000"/>
              <a:buFont typeface="Arial" panose="020B0604020202020204" pitchFamily="34" charset="0"/>
              <a:buChar char="•"/>
              <a:tabLst>
                <a:tab pos="262890" algn="l"/>
              </a:tabLst>
            </a:pPr>
            <a:r>
              <a:rPr lang="en-US" sz="1200" cap="none" spc="0" dirty="0">
                <a:solidFill>
                  <a:schemeClr val="tx1"/>
                </a:solidFill>
                <a:effectLst/>
              </a:rPr>
              <a:t>Buildout and expand information and highlights on current DEI page of website</a:t>
            </a:r>
          </a:p>
          <a:p>
            <a:pPr marL="342900" marR="289560" lvl="0" indent="-342900" algn="l" defTabSz="914400" rtl="0" eaLnBrk="0" fontAlgn="auto" latinLnBrk="0" hangingPunct="0">
              <a:lnSpc>
                <a:spcPct val="103000"/>
              </a:lnSpc>
              <a:spcBef>
                <a:spcPts val="50"/>
              </a:spcBef>
              <a:spcAft>
                <a:spcPts val="0"/>
              </a:spcAft>
              <a:buClr>
                <a:srgbClr val="178CCB"/>
              </a:buClr>
              <a:buSzPts val="1000"/>
              <a:buFont typeface="Arial" panose="020B0604020202020204" pitchFamily="34" charset="0"/>
              <a:buChar char="•"/>
              <a:tabLst>
                <a:tab pos="262890" algn="l"/>
              </a:tabLst>
              <a:defRPr/>
            </a:pPr>
            <a:r>
              <a:rPr lang="en-US" sz="1200" cap="none" spc="0" dirty="0">
                <a:solidFill>
                  <a:schemeClr val="tx1"/>
                </a:solidFill>
                <a:effectLst/>
              </a:rPr>
              <a:t>Increase DEI related partnerships with current and future partners.</a:t>
            </a:r>
            <a:endParaRPr lang="en-US" sz="1200" spc="-115" dirty="0">
              <a:effectLst/>
              <a:latin typeface="Arial" panose="020B0604020202020204" pitchFamily="34" charset="0"/>
              <a:ea typeface="Times New Roman" panose="02020603050405020304" pitchFamily="18" charset="0"/>
              <a:cs typeface="Arial" panose="020B0604020202020204" pitchFamily="34" charset="0"/>
            </a:endParaRPr>
          </a:p>
          <a:p>
            <a:pPr marL="342900" marR="289560" lvl="0" indent="-342900" eaLnBrk="0" hangingPunct="0">
              <a:lnSpc>
                <a:spcPct val="103000"/>
              </a:lnSpc>
              <a:spcBef>
                <a:spcPts val="50"/>
              </a:spcBef>
              <a:spcAft>
                <a:spcPts val="0"/>
              </a:spcAft>
              <a:buSzPts val="1000"/>
              <a:buFont typeface="Arial" panose="020B0604020202020204" pitchFamily="34" charset="0"/>
              <a:buChar char="•"/>
              <a:tabLst>
                <a:tab pos="262890" algn="l"/>
              </a:tabLst>
            </a:pPr>
            <a:endParaRPr lang="en-US" dirty="0"/>
          </a:p>
        </p:txBody>
      </p:sp>
      <p:sp>
        <p:nvSpPr>
          <p:cNvPr id="4" name="Slide Number Placeholder 3"/>
          <p:cNvSpPr>
            <a:spLocks noGrp="1"/>
          </p:cNvSpPr>
          <p:nvPr>
            <p:ph type="sldNum" sz="quarter" idx="5"/>
          </p:nvPr>
        </p:nvSpPr>
        <p:spPr/>
        <p:txBody>
          <a:bodyPr/>
          <a:lstStyle/>
          <a:p>
            <a:pPr algn="r"/>
            <a:fld id="{111E5896-917A-4035-A860-408E1EC3CD51}" type="slidenum">
              <a:rPr lang="en-US" smtClean="0">
                <a:solidFill>
                  <a:srgbClr val="052049"/>
                </a:solidFill>
                <a:latin typeface="Arial" pitchFamily="34" charset="0"/>
                <a:cs typeface="Arial" pitchFamily="34" charset="0"/>
              </a:rPr>
              <a:pPr algn="r"/>
              <a:t>25</a:t>
            </a:fld>
            <a:endParaRPr lang="en-US" dirty="0">
              <a:solidFill>
                <a:srgbClr val="052049"/>
              </a:solidFill>
              <a:latin typeface="Arial" pitchFamily="34" charset="0"/>
              <a:cs typeface="Arial" pitchFamily="34" charset="0"/>
            </a:endParaRPr>
          </a:p>
        </p:txBody>
      </p:sp>
      <p:sp>
        <p:nvSpPr>
          <p:cNvPr id="5" name="Footer Placeholder 4"/>
          <p:cNvSpPr>
            <a:spLocks noGrp="1"/>
          </p:cNvSpPr>
          <p:nvPr>
            <p:ph type="ftr" sz="quarter" idx="4"/>
          </p:nvPr>
        </p:nvSpPr>
        <p:spPr/>
        <p:txBody>
          <a:bodyPr/>
          <a:lstStyle/>
          <a:p>
            <a:r>
              <a:rPr lang="en-US" sz="800">
                <a:solidFill>
                  <a:srgbClr val="052049"/>
                </a:solidFill>
                <a:latin typeface="+mj-lt"/>
              </a:rPr>
              <a:t>| [footer text here]</a:t>
            </a:r>
            <a:endParaRPr lang="en-US" sz="800" dirty="0">
              <a:solidFill>
                <a:srgbClr val="052049"/>
              </a:solidFill>
              <a:latin typeface="+mj-lt"/>
            </a:endParaRPr>
          </a:p>
        </p:txBody>
      </p:sp>
    </p:spTree>
    <p:extLst>
      <p:ext uri="{BB962C8B-B14F-4D97-AF65-F5344CB8AC3E}">
        <p14:creationId xmlns:p14="http://schemas.microsoft.com/office/powerpoint/2010/main" val="2943085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Adding affinity group and rebranding the advisory </a:t>
            </a:r>
          </a:p>
        </p:txBody>
      </p:sp>
      <p:sp>
        <p:nvSpPr>
          <p:cNvPr id="4" name="Slide Number Placeholder 3"/>
          <p:cNvSpPr>
            <a:spLocks noGrp="1"/>
          </p:cNvSpPr>
          <p:nvPr>
            <p:ph type="sldNum" sz="quarter" idx="5"/>
          </p:nvPr>
        </p:nvSpPr>
        <p:spPr/>
        <p:txBody>
          <a:bodyPr/>
          <a:lstStyle/>
          <a:p>
            <a:pPr algn="r"/>
            <a:fld id="{111E5896-917A-4035-A860-408E1EC3CD51}" type="slidenum">
              <a:rPr lang="en-US" smtClean="0">
                <a:solidFill>
                  <a:srgbClr val="052049"/>
                </a:solidFill>
                <a:latin typeface="Arial" pitchFamily="34" charset="0"/>
                <a:cs typeface="Arial" pitchFamily="34" charset="0"/>
              </a:rPr>
              <a:pPr algn="r"/>
              <a:t>27</a:t>
            </a:fld>
            <a:endParaRPr lang="en-US" dirty="0">
              <a:solidFill>
                <a:srgbClr val="052049"/>
              </a:solidFill>
              <a:latin typeface="Arial" pitchFamily="34" charset="0"/>
              <a:cs typeface="Arial" pitchFamily="34" charset="0"/>
            </a:endParaRPr>
          </a:p>
        </p:txBody>
      </p:sp>
      <p:sp>
        <p:nvSpPr>
          <p:cNvPr id="5" name="Footer Placeholder 4"/>
          <p:cNvSpPr>
            <a:spLocks noGrp="1"/>
          </p:cNvSpPr>
          <p:nvPr>
            <p:ph type="ftr" sz="quarter" idx="4"/>
          </p:nvPr>
        </p:nvSpPr>
        <p:spPr/>
        <p:txBody>
          <a:bodyPr/>
          <a:lstStyle/>
          <a:p>
            <a:r>
              <a:rPr lang="en-US" sz="800">
                <a:solidFill>
                  <a:srgbClr val="052049"/>
                </a:solidFill>
                <a:latin typeface="+mj-lt"/>
              </a:rPr>
              <a:t>| [footer text here]</a:t>
            </a:r>
            <a:endParaRPr lang="en-US" sz="800" dirty="0">
              <a:solidFill>
                <a:srgbClr val="052049"/>
              </a:solidFill>
              <a:latin typeface="+mj-lt"/>
            </a:endParaRPr>
          </a:p>
        </p:txBody>
      </p:sp>
    </p:spTree>
    <p:extLst>
      <p:ext uri="{BB962C8B-B14F-4D97-AF65-F5344CB8AC3E}">
        <p14:creationId xmlns:p14="http://schemas.microsoft.com/office/powerpoint/2010/main" val="29692675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32FB8C4-4E39-0C48-91BD-285210824C9A}" type="slidenum">
              <a:rPr lang="en-US" smtClean="0"/>
              <a:t>28</a:t>
            </a:fld>
            <a:endParaRPr lang="en-US" dirty="0"/>
          </a:p>
        </p:txBody>
      </p:sp>
    </p:spTree>
    <p:extLst>
      <p:ext uri="{BB962C8B-B14F-4D97-AF65-F5344CB8AC3E}">
        <p14:creationId xmlns:p14="http://schemas.microsoft.com/office/powerpoint/2010/main" val="34468487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I’d like to close </a:t>
            </a:r>
            <a:r>
              <a:rPr lang="en-US" dirty="0" err="1"/>
              <a:t>eith</a:t>
            </a:r>
            <a:r>
              <a:rPr lang="en-US" dirty="0"/>
              <a:t> a quote</a:t>
            </a:r>
          </a:p>
        </p:txBody>
      </p:sp>
      <p:sp>
        <p:nvSpPr>
          <p:cNvPr id="4" name="Slide Number Placeholder 3"/>
          <p:cNvSpPr>
            <a:spLocks noGrp="1"/>
          </p:cNvSpPr>
          <p:nvPr>
            <p:ph type="sldNum" sz="quarter" idx="5"/>
          </p:nvPr>
        </p:nvSpPr>
        <p:spPr/>
        <p:txBody>
          <a:bodyPr/>
          <a:lstStyle/>
          <a:p>
            <a:pPr algn="r"/>
            <a:fld id="{111E5896-917A-4035-A860-408E1EC3CD51}" type="slidenum">
              <a:rPr lang="en-US" smtClean="0">
                <a:solidFill>
                  <a:srgbClr val="052049"/>
                </a:solidFill>
                <a:latin typeface="Arial" pitchFamily="34" charset="0"/>
                <a:cs typeface="Arial" pitchFamily="34" charset="0"/>
              </a:rPr>
              <a:pPr algn="r"/>
              <a:t>37</a:t>
            </a:fld>
            <a:endParaRPr lang="en-US" dirty="0">
              <a:solidFill>
                <a:srgbClr val="052049"/>
              </a:solidFill>
              <a:latin typeface="Arial" pitchFamily="34" charset="0"/>
              <a:cs typeface="Arial" pitchFamily="34" charset="0"/>
            </a:endParaRPr>
          </a:p>
        </p:txBody>
      </p:sp>
      <p:sp>
        <p:nvSpPr>
          <p:cNvPr id="5" name="Footer Placeholder 4"/>
          <p:cNvSpPr>
            <a:spLocks noGrp="1"/>
          </p:cNvSpPr>
          <p:nvPr>
            <p:ph type="ftr" sz="quarter" idx="4"/>
          </p:nvPr>
        </p:nvSpPr>
        <p:spPr/>
        <p:txBody>
          <a:bodyPr/>
          <a:lstStyle/>
          <a:p>
            <a:r>
              <a:rPr lang="en-US" sz="800">
                <a:solidFill>
                  <a:srgbClr val="052049"/>
                </a:solidFill>
                <a:latin typeface="+mj-lt"/>
              </a:rPr>
              <a:t>| [footer text here]</a:t>
            </a:r>
            <a:endParaRPr lang="en-US" sz="800" dirty="0">
              <a:solidFill>
                <a:srgbClr val="052049"/>
              </a:solidFill>
              <a:latin typeface="+mj-lt"/>
            </a:endParaRPr>
          </a:p>
        </p:txBody>
      </p:sp>
    </p:spTree>
    <p:extLst>
      <p:ext uri="{BB962C8B-B14F-4D97-AF65-F5344CB8AC3E}">
        <p14:creationId xmlns:p14="http://schemas.microsoft.com/office/powerpoint/2010/main" val="18541212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lgn="r"/>
            <a:fld id="{111E5896-917A-4035-A860-408E1EC3CD51}" type="slidenum">
              <a:rPr lang="en-US" smtClean="0">
                <a:solidFill>
                  <a:srgbClr val="052049"/>
                </a:solidFill>
                <a:latin typeface="Arial" pitchFamily="34" charset="0"/>
                <a:cs typeface="Arial" pitchFamily="34" charset="0"/>
              </a:rPr>
              <a:pPr algn="r"/>
              <a:t>3</a:t>
            </a:fld>
            <a:endParaRPr lang="en-US" dirty="0">
              <a:solidFill>
                <a:srgbClr val="052049"/>
              </a:solidFill>
              <a:latin typeface="Arial" pitchFamily="34" charset="0"/>
              <a:cs typeface="Arial" pitchFamily="34" charset="0"/>
            </a:endParaRPr>
          </a:p>
        </p:txBody>
      </p:sp>
      <p:sp>
        <p:nvSpPr>
          <p:cNvPr id="5" name="Footer Placeholder 4"/>
          <p:cNvSpPr>
            <a:spLocks noGrp="1"/>
          </p:cNvSpPr>
          <p:nvPr>
            <p:ph type="ftr" sz="quarter" idx="4"/>
          </p:nvPr>
        </p:nvSpPr>
        <p:spPr/>
        <p:txBody>
          <a:bodyPr/>
          <a:lstStyle/>
          <a:p>
            <a:r>
              <a:rPr lang="en-US" sz="800">
                <a:solidFill>
                  <a:srgbClr val="052049"/>
                </a:solidFill>
                <a:latin typeface="+mj-lt"/>
              </a:rPr>
              <a:t>| [footer text here]</a:t>
            </a:r>
            <a:endParaRPr lang="en-US" sz="800" dirty="0">
              <a:solidFill>
                <a:srgbClr val="052049"/>
              </a:solidFill>
              <a:latin typeface="+mj-lt"/>
            </a:endParaRPr>
          </a:p>
        </p:txBody>
      </p:sp>
    </p:spTree>
    <p:extLst>
      <p:ext uri="{BB962C8B-B14F-4D97-AF65-F5344CB8AC3E}">
        <p14:creationId xmlns:p14="http://schemas.microsoft.com/office/powerpoint/2010/main" val="21806753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are all on a journey, and the DEI &amp; Strategic place is a guide for that journey that includes a vision and a plan.</a:t>
            </a:r>
          </a:p>
        </p:txBody>
      </p:sp>
      <p:sp>
        <p:nvSpPr>
          <p:cNvPr id="4" name="Slide Number Placeholder 3"/>
          <p:cNvSpPr>
            <a:spLocks noGrp="1"/>
          </p:cNvSpPr>
          <p:nvPr>
            <p:ph type="sldNum" sz="quarter" idx="5"/>
          </p:nvPr>
        </p:nvSpPr>
        <p:spPr/>
        <p:txBody>
          <a:bodyPr/>
          <a:lstStyle/>
          <a:p>
            <a:pPr algn="r"/>
            <a:fld id="{111E5896-917A-4035-A860-408E1EC3CD51}" type="slidenum">
              <a:rPr lang="en-US" smtClean="0">
                <a:solidFill>
                  <a:srgbClr val="052049"/>
                </a:solidFill>
                <a:latin typeface="Arial" pitchFamily="34" charset="0"/>
                <a:cs typeface="Arial" pitchFamily="34" charset="0"/>
              </a:rPr>
              <a:pPr algn="r"/>
              <a:t>6</a:t>
            </a:fld>
            <a:endParaRPr lang="en-US" dirty="0">
              <a:solidFill>
                <a:srgbClr val="052049"/>
              </a:solidFill>
              <a:latin typeface="Arial" pitchFamily="34" charset="0"/>
              <a:cs typeface="Arial" pitchFamily="34" charset="0"/>
            </a:endParaRPr>
          </a:p>
        </p:txBody>
      </p:sp>
      <p:sp>
        <p:nvSpPr>
          <p:cNvPr id="5" name="Footer Placeholder 4"/>
          <p:cNvSpPr>
            <a:spLocks noGrp="1"/>
          </p:cNvSpPr>
          <p:nvPr>
            <p:ph type="ftr" sz="quarter" idx="4"/>
          </p:nvPr>
        </p:nvSpPr>
        <p:spPr/>
        <p:txBody>
          <a:bodyPr/>
          <a:lstStyle/>
          <a:p>
            <a:r>
              <a:rPr lang="en-US" sz="800">
                <a:solidFill>
                  <a:srgbClr val="052049"/>
                </a:solidFill>
                <a:latin typeface="+mj-lt"/>
              </a:rPr>
              <a:t>| [footer text here]</a:t>
            </a:r>
            <a:endParaRPr lang="en-US" sz="800" dirty="0">
              <a:solidFill>
                <a:srgbClr val="052049"/>
              </a:solidFill>
              <a:latin typeface="+mj-lt"/>
            </a:endParaRPr>
          </a:p>
        </p:txBody>
      </p:sp>
    </p:spTree>
    <p:extLst>
      <p:ext uri="{BB962C8B-B14F-4D97-AF65-F5344CB8AC3E}">
        <p14:creationId xmlns:p14="http://schemas.microsoft.com/office/powerpoint/2010/main" val="16111497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value diverse cultures and are committee to equitable recruitment, retention and advancement at all levels of the department.</a:t>
            </a:r>
          </a:p>
        </p:txBody>
      </p:sp>
      <p:sp>
        <p:nvSpPr>
          <p:cNvPr id="4" name="Slide Number Placeholder 3"/>
          <p:cNvSpPr>
            <a:spLocks noGrp="1"/>
          </p:cNvSpPr>
          <p:nvPr>
            <p:ph type="sldNum" sz="quarter" idx="5"/>
          </p:nvPr>
        </p:nvSpPr>
        <p:spPr/>
        <p:txBody>
          <a:bodyPr/>
          <a:lstStyle/>
          <a:p>
            <a:pPr algn="r"/>
            <a:fld id="{111E5896-917A-4035-A860-408E1EC3CD51}" type="slidenum">
              <a:rPr lang="en-US" smtClean="0">
                <a:solidFill>
                  <a:srgbClr val="052049"/>
                </a:solidFill>
                <a:latin typeface="Arial" pitchFamily="34" charset="0"/>
                <a:cs typeface="Arial" pitchFamily="34" charset="0"/>
              </a:rPr>
              <a:pPr algn="r"/>
              <a:t>7</a:t>
            </a:fld>
            <a:endParaRPr lang="en-US" dirty="0">
              <a:solidFill>
                <a:srgbClr val="052049"/>
              </a:solidFill>
              <a:latin typeface="Arial" pitchFamily="34" charset="0"/>
              <a:cs typeface="Arial" pitchFamily="34" charset="0"/>
            </a:endParaRPr>
          </a:p>
        </p:txBody>
      </p:sp>
      <p:sp>
        <p:nvSpPr>
          <p:cNvPr id="5" name="Footer Placeholder 4"/>
          <p:cNvSpPr>
            <a:spLocks noGrp="1"/>
          </p:cNvSpPr>
          <p:nvPr>
            <p:ph type="ftr" sz="quarter" idx="4"/>
          </p:nvPr>
        </p:nvSpPr>
        <p:spPr/>
        <p:txBody>
          <a:bodyPr/>
          <a:lstStyle/>
          <a:p>
            <a:r>
              <a:rPr lang="en-US" sz="800">
                <a:solidFill>
                  <a:srgbClr val="052049"/>
                </a:solidFill>
                <a:latin typeface="+mj-lt"/>
              </a:rPr>
              <a:t>| [footer text here]</a:t>
            </a:r>
            <a:endParaRPr lang="en-US" sz="800" dirty="0">
              <a:solidFill>
                <a:srgbClr val="052049"/>
              </a:solidFill>
              <a:latin typeface="+mj-lt"/>
            </a:endParaRPr>
          </a:p>
        </p:txBody>
      </p:sp>
    </p:spTree>
    <p:extLst>
      <p:ext uri="{BB962C8B-B14F-4D97-AF65-F5344CB8AC3E}">
        <p14:creationId xmlns:p14="http://schemas.microsoft.com/office/powerpoint/2010/main" val="18615947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learn about diverse cultures we have began engaging with the community and cultural districts as speaking to learn about </a:t>
            </a:r>
            <a:r>
              <a:rPr lang="en-US" dirty="0" err="1"/>
              <a:t>tehir</a:t>
            </a:r>
            <a:r>
              <a:rPr lang="en-US" dirty="0"/>
              <a:t> experiences, work and contributions</a:t>
            </a:r>
          </a:p>
        </p:txBody>
      </p:sp>
      <p:sp>
        <p:nvSpPr>
          <p:cNvPr id="4" name="Slide Number Placeholder 3"/>
          <p:cNvSpPr>
            <a:spLocks noGrp="1"/>
          </p:cNvSpPr>
          <p:nvPr>
            <p:ph type="sldNum" sz="quarter" idx="5"/>
          </p:nvPr>
        </p:nvSpPr>
        <p:spPr/>
        <p:txBody>
          <a:bodyPr/>
          <a:lstStyle/>
          <a:p>
            <a:pPr algn="r"/>
            <a:fld id="{111E5896-917A-4035-A860-408E1EC3CD51}" type="slidenum">
              <a:rPr lang="en-US" smtClean="0">
                <a:solidFill>
                  <a:srgbClr val="052049"/>
                </a:solidFill>
                <a:latin typeface="Arial" pitchFamily="34" charset="0"/>
                <a:cs typeface="Arial" pitchFamily="34" charset="0"/>
              </a:rPr>
              <a:pPr algn="r"/>
              <a:t>8</a:t>
            </a:fld>
            <a:endParaRPr lang="en-US" dirty="0">
              <a:solidFill>
                <a:srgbClr val="052049"/>
              </a:solidFill>
              <a:latin typeface="Arial" pitchFamily="34" charset="0"/>
              <a:cs typeface="Arial" pitchFamily="34" charset="0"/>
            </a:endParaRPr>
          </a:p>
        </p:txBody>
      </p:sp>
      <p:sp>
        <p:nvSpPr>
          <p:cNvPr id="5" name="Footer Placeholder 4"/>
          <p:cNvSpPr>
            <a:spLocks noGrp="1"/>
          </p:cNvSpPr>
          <p:nvPr>
            <p:ph type="ftr" sz="quarter" idx="4"/>
          </p:nvPr>
        </p:nvSpPr>
        <p:spPr/>
        <p:txBody>
          <a:bodyPr/>
          <a:lstStyle/>
          <a:p>
            <a:r>
              <a:rPr lang="en-US" sz="800">
                <a:solidFill>
                  <a:srgbClr val="052049"/>
                </a:solidFill>
                <a:latin typeface="+mj-lt"/>
              </a:rPr>
              <a:t>| [footer text here]</a:t>
            </a:r>
            <a:endParaRPr lang="en-US" sz="800" dirty="0">
              <a:solidFill>
                <a:srgbClr val="052049"/>
              </a:solidFill>
              <a:latin typeface="+mj-lt"/>
            </a:endParaRPr>
          </a:p>
        </p:txBody>
      </p:sp>
    </p:spTree>
    <p:extLst>
      <p:ext uri="{BB962C8B-B14F-4D97-AF65-F5344CB8AC3E}">
        <p14:creationId xmlns:p14="http://schemas.microsoft.com/office/powerpoint/2010/main" val="40674061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Focusing on the under represent and brining them and their </a:t>
            </a:r>
            <a:r>
              <a:rPr lang="en-US" dirty="0" err="1"/>
              <a:t>unquie</a:t>
            </a:r>
            <a:r>
              <a:rPr lang="en-US" dirty="0"/>
              <a:t> background in the mix of things to </a:t>
            </a:r>
            <a:r>
              <a:rPr lang="en-US" dirty="0" err="1"/>
              <a:t>achive</a:t>
            </a:r>
            <a:r>
              <a:rPr lang="en-US" dirty="0"/>
              <a:t> better outcomes leading to a better organization.</a:t>
            </a:r>
          </a:p>
        </p:txBody>
      </p:sp>
      <p:sp>
        <p:nvSpPr>
          <p:cNvPr id="4" name="Slide Number Placeholder 3"/>
          <p:cNvSpPr>
            <a:spLocks noGrp="1"/>
          </p:cNvSpPr>
          <p:nvPr>
            <p:ph type="sldNum" sz="quarter" idx="5"/>
          </p:nvPr>
        </p:nvSpPr>
        <p:spPr/>
        <p:txBody>
          <a:bodyPr/>
          <a:lstStyle/>
          <a:p>
            <a:pPr algn="r"/>
            <a:fld id="{111E5896-917A-4035-A860-408E1EC3CD51}" type="slidenum">
              <a:rPr lang="en-US" smtClean="0">
                <a:solidFill>
                  <a:srgbClr val="052049"/>
                </a:solidFill>
                <a:latin typeface="Arial" pitchFamily="34" charset="0"/>
                <a:cs typeface="Arial" pitchFamily="34" charset="0"/>
              </a:rPr>
              <a:pPr algn="r"/>
              <a:t>14</a:t>
            </a:fld>
            <a:endParaRPr lang="en-US" dirty="0">
              <a:solidFill>
                <a:srgbClr val="052049"/>
              </a:solidFill>
              <a:latin typeface="Arial" pitchFamily="34" charset="0"/>
              <a:cs typeface="Arial" pitchFamily="34" charset="0"/>
            </a:endParaRPr>
          </a:p>
        </p:txBody>
      </p:sp>
      <p:sp>
        <p:nvSpPr>
          <p:cNvPr id="5" name="Footer Placeholder 4"/>
          <p:cNvSpPr>
            <a:spLocks noGrp="1"/>
          </p:cNvSpPr>
          <p:nvPr>
            <p:ph type="ftr" sz="quarter" idx="4"/>
          </p:nvPr>
        </p:nvSpPr>
        <p:spPr/>
        <p:txBody>
          <a:bodyPr/>
          <a:lstStyle/>
          <a:p>
            <a:r>
              <a:rPr lang="en-US" sz="800">
                <a:solidFill>
                  <a:srgbClr val="052049"/>
                </a:solidFill>
                <a:latin typeface="+mj-lt"/>
              </a:rPr>
              <a:t>| [footer text here]</a:t>
            </a:r>
            <a:endParaRPr lang="en-US" sz="800" dirty="0">
              <a:solidFill>
                <a:srgbClr val="052049"/>
              </a:solidFill>
              <a:latin typeface="+mj-lt"/>
            </a:endParaRPr>
          </a:p>
        </p:txBody>
      </p:sp>
    </p:spTree>
    <p:extLst>
      <p:ext uri="{BB962C8B-B14F-4D97-AF65-F5344CB8AC3E}">
        <p14:creationId xmlns:p14="http://schemas.microsoft.com/office/powerpoint/2010/main" val="30823022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Everyone wants to be treated fairly and we can by eliminating barriers</a:t>
            </a:r>
          </a:p>
        </p:txBody>
      </p:sp>
      <p:sp>
        <p:nvSpPr>
          <p:cNvPr id="4" name="Slide Number Placeholder 3"/>
          <p:cNvSpPr>
            <a:spLocks noGrp="1"/>
          </p:cNvSpPr>
          <p:nvPr>
            <p:ph type="sldNum" sz="quarter" idx="5"/>
          </p:nvPr>
        </p:nvSpPr>
        <p:spPr/>
        <p:txBody>
          <a:bodyPr/>
          <a:lstStyle/>
          <a:p>
            <a:pPr algn="r"/>
            <a:fld id="{111E5896-917A-4035-A860-408E1EC3CD51}" type="slidenum">
              <a:rPr lang="en-US" smtClean="0">
                <a:solidFill>
                  <a:srgbClr val="052049"/>
                </a:solidFill>
                <a:latin typeface="Arial" pitchFamily="34" charset="0"/>
                <a:cs typeface="Arial" pitchFamily="34" charset="0"/>
              </a:rPr>
              <a:pPr algn="r"/>
              <a:t>15</a:t>
            </a:fld>
            <a:endParaRPr lang="en-US" dirty="0">
              <a:solidFill>
                <a:srgbClr val="052049"/>
              </a:solidFill>
              <a:latin typeface="Arial" pitchFamily="34" charset="0"/>
              <a:cs typeface="Arial" pitchFamily="34" charset="0"/>
            </a:endParaRPr>
          </a:p>
        </p:txBody>
      </p:sp>
      <p:sp>
        <p:nvSpPr>
          <p:cNvPr id="5" name="Footer Placeholder 4"/>
          <p:cNvSpPr>
            <a:spLocks noGrp="1"/>
          </p:cNvSpPr>
          <p:nvPr>
            <p:ph type="ftr" sz="quarter" idx="4"/>
          </p:nvPr>
        </p:nvSpPr>
        <p:spPr/>
        <p:txBody>
          <a:bodyPr/>
          <a:lstStyle/>
          <a:p>
            <a:r>
              <a:rPr lang="en-US" sz="800">
                <a:solidFill>
                  <a:srgbClr val="052049"/>
                </a:solidFill>
                <a:latin typeface="+mj-lt"/>
              </a:rPr>
              <a:t>| [footer text here]</a:t>
            </a:r>
            <a:endParaRPr lang="en-US" sz="800" dirty="0">
              <a:solidFill>
                <a:srgbClr val="052049"/>
              </a:solidFill>
              <a:latin typeface="+mj-lt"/>
            </a:endParaRPr>
          </a:p>
        </p:txBody>
      </p:sp>
    </p:spTree>
    <p:extLst>
      <p:ext uri="{BB962C8B-B14F-4D97-AF65-F5344CB8AC3E}">
        <p14:creationId xmlns:p14="http://schemas.microsoft.com/office/powerpoint/2010/main" val="16480931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are building a community where people feel they belong. No wants to be </a:t>
            </a:r>
            <a:r>
              <a:rPr lang="en-US" dirty="0" err="1"/>
              <a:t>intvited</a:t>
            </a:r>
            <a:r>
              <a:rPr lang="en-US" dirty="0"/>
              <a:t> to the party but not asked to dance.</a:t>
            </a:r>
          </a:p>
        </p:txBody>
      </p:sp>
      <p:sp>
        <p:nvSpPr>
          <p:cNvPr id="4" name="Slide Number Placeholder 3"/>
          <p:cNvSpPr>
            <a:spLocks noGrp="1"/>
          </p:cNvSpPr>
          <p:nvPr>
            <p:ph type="sldNum" sz="quarter" idx="5"/>
          </p:nvPr>
        </p:nvSpPr>
        <p:spPr/>
        <p:txBody>
          <a:bodyPr/>
          <a:lstStyle/>
          <a:p>
            <a:pPr algn="r"/>
            <a:fld id="{111E5896-917A-4035-A860-408E1EC3CD51}" type="slidenum">
              <a:rPr lang="en-US" smtClean="0">
                <a:solidFill>
                  <a:srgbClr val="052049"/>
                </a:solidFill>
                <a:latin typeface="Arial" pitchFamily="34" charset="0"/>
                <a:cs typeface="Arial" pitchFamily="34" charset="0"/>
              </a:rPr>
              <a:pPr algn="r"/>
              <a:t>16</a:t>
            </a:fld>
            <a:endParaRPr lang="en-US" dirty="0">
              <a:solidFill>
                <a:srgbClr val="052049"/>
              </a:solidFill>
              <a:latin typeface="Arial" pitchFamily="34" charset="0"/>
              <a:cs typeface="Arial" pitchFamily="34" charset="0"/>
            </a:endParaRPr>
          </a:p>
        </p:txBody>
      </p:sp>
      <p:sp>
        <p:nvSpPr>
          <p:cNvPr id="5" name="Footer Placeholder 4"/>
          <p:cNvSpPr>
            <a:spLocks noGrp="1"/>
          </p:cNvSpPr>
          <p:nvPr>
            <p:ph type="ftr" sz="quarter" idx="4"/>
          </p:nvPr>
        </p:nvSpPr>
        <p:spPr/>
        <p:txBody>
          <a:bodyPr/>
          <a:lstStyle/>
          <a:p>
            <a:r>
              <a:rPr lang="en-US" sz="800">
                <a:solidFill>
                  <a:srgbClr val="052049"/>
                </a:solidFill>
                <a:latin typeface="+mj-lt"/>
              </a:rPr>
              <a:t>| [footer text here]</a:t>
            </a:r>
            <a:endParaRPr lang="en-US" sz="800" dirty="0">
              <a:solidFill>
                <a:srgbClr val="052049"/>
              </a:solidFill>
              <a:latin typeface="+mj-lt"/>
            </a:endParaRPr>
          </a:p>
        </p:txBody>
      </p:sp>
    </p:spTree>
    <p:extLst>
      <p:ext uri="{BB962C8B-B14F-4D97-AF65-F5344CB8AC3E}">
        <p14:creationId xmlns:p14="http://schemas.microsoft.com/office/powerpoint/2010/main" val="9733289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Transformational process with many </a:t>
            </a:r>
            <a:r>
              <a:rPr lang="en-US" dirty="0" err="1"/>
              <a:t>componets</a:t>
            </a:r>
            <a:r>
              <a:rPr lang="en-US" dirty="0"/>
              <a:t>; everyone including leadership needs to buy-in</a:t>
            </a:r>
          </a:p>
        </p:txBody>
      </p:sp>
      <p:sp>
        <p:nvSpPr>
          <p:cNvPr id="4" name="Slide Number Placeholder 3"/>
          <p:cNvSpPr>
            <a:spLocks noGrp="1"/>
          </p:cNvSpPr>
          <p:nvPr>
            <p:ph type="sldNum" sz="quarter" idx="5"/>
          </p:nvPr>
        </p:nvSpPr>
        <p:spPr/>
        <p:txBody>
          <a:bodyPr/>
          <a:lstStyle/>
          <a:p>
            <a:pPr algn="r"/>
            <a:fld id="{111E5896-917A-4035-A860-408E1EC3CD51}" type="slidenum">
              <a:rPr lang="en-US" smtClean="0">
                <a:solidFill>
                  <a:srgbClr val="052049"/>
                </a:solidFill>
                <a:latin typeface="Arial" pitchFamily="34" charset="0"/>
                <a:cs typeface="Arial" pitchFamily="34" charset="0"/>
              </a:rPr>
              <a:pPr algn="r"/>
              <a:t>17</a:t>
            </a:fld>
            <a:endParaRPr lang="en-US" dirty="0">
              <a:solidFill>
                <a:srgbClr val="052049"/>
              </a:solidFill>
              <a:latin typeface="Arial" pitchFamily="34" charset="0"/>
              <a:cs typeface="Arial" pitchFamily="34" charset="0"/>
            </a:endParaRPr>
          </a:p>
        </p:txBody>
      </p:sp>
      <p:sp>
        <p:nvSpPr>
          <p:cNvPr id="5" name="Footer Placeholder 4"/>
          <p:cNvSpPr>
            <a:spLocks noGrp="1"/>
          </p:cNvSpPr>
          <p:nvPr>
            <p:ph type="ftr" sz="quarter" idx="4"/>
          </p:nvPr>
        </p:nvSpPr>
        <p:spPr/>
        <p:txBody>
          <a:bodyPr/>
          <a:lstStyle/>
          <a:p>
            <a:r>
              <a:rPr lang="en-US" sz="800">
                <a:solidFill>
                  <a:srgbClr val="052049"/>
                </a:solidFill>
                <a:latin typeface="+mj-lt"/>
              </a:rPr>
              <a:t>| [footer text here]</a:t>
            </a:r>
            <a:endParaRPr lang="en-US" sz="800" dirty="0">
              <a:solidFill>
                <a:srgbClr val="052049"/>
              </a:solidFill>
              <a:latin typeface="+mj-lt"/>
            </a:endParaRPr>
          </a:p>
        </p:txBody>
      </p:sp>
    </p:spTree>
    <p:extLst>
      <p:ext uri="{BB962C8B-B14F-4D97-AF65-F5344CB8AC3E}">
        <p14:creationId xmlns:p14="http://schemas.microsoft.com/office/powerpoint/2010/main" val="402270675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2.xml"/><Relationship Id="rId4" Type="http://schemas.openxmlformats.org/officeDocument/2006/relationships/image" Target="../media/image2.emf"/></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2.xml"/><Relationship Id="rId4" Type="http://schemas.openxmlformats.org/officeDocument/2006/relationships/image" Target="../media/image2.emf"/></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0.emf"/><Relationship Id="rId1" Type="http://schemas.openxmlformats.org/officeDocument/2006/relationships/slideMaster" Target="../slideMasters/slideMaster2.xml"/><Relationship Id="rId4" Type="http://schemas.openxmlformats.org/officeDocument/2006/relationships/image" Target="../media/image22.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Master" Target="../slideMasters/slideMaster2.xml"/><Relationship Id="rId5" Type="http://schemas.openxmlformats.org/officeDocument/2006/relationships/image" Target="../media/image30.jpeg"/><Relationship Id="rId4" Type="http://schemas.openxmlformats.org/officeDocument/2006/relationships/image" Target="../media/image21.emf"/></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34.svg"/><Relationship Id="rId4" Type="http://schemas.openxmlformats.org/officeDocument/2006/relationships/image" Target="../media/image33.pn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Master" Target="../slideMasters/slideMaster2.xml"/><Relationship Id="rId6" Type="http://schemas.openxmlformats.org/officeDocument/2006/relationships/image" Target="../media/image35.png"/><Relationship Id="rId5" Type="http://schemas.openxmlformats.org/officeDocument/2006/relationships/image" Target="../media/image2.emf"/><Relationship Id="rId4" Type="http://schemas.openxmlformats.org/officeDocument/2006/relationships/image" Target="../media/image14.jpe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Master" Target="../slideMasters/slideMaster2.xml"/><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image" Target="../media/image5.pn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8.jpeg"/><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image" Target="../media/image39.emf"/></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 White">
    <p:spTree>
      <p:nvGrpSpPr>
        <p:cNvPr id="1" name=""/>
        <p:cNvGrpSpPr/>
        <p:nvPr/>
      </p:nvGrpSpPr>
      <p:grpSpPr>
        <a:xfrm>
          <a:off x="0" y="0"/>
          <a:ext cx="0" cy="0"/>
          <a:chOff x="0" y="0"/>
          <a:chExt cx="0" cy="0"/>
        </a:xfrm>
      </p:grpSpPr>
      <p:sp>
        <p:nvSpPr>
          <p:cNvPr id="2" name="Rectangle 1"/>
          <p:cNvSpPr/>
          <p:nvPr userDrawn="1"/>
        </p:nvSpPr>
        <p:spPr bwMode="auto">
          <a:xfrm>
            <a:off x="159026" y="5764696"/>
            <a:ext cx="8984974" cy="1093304"/>
          </a:xfrm>
          <a:prstGeom prst="rect">
            <a:avLst/>
          </a:prstGeom>
          <a:solidFill>
            <a:schemeClr val="bg1"/>
          </a:solidFill>
          <a:ln w="19050" algn="ctr">
            <a:noFill/>
            <a:miter lim="800000"/>
            <a:headEnd/>
            <a:tailEnd/>
          </a:ln>
        </p:spPr>
        <p:txBody>
          <a:bodyPr wrap="none" rtlCol="0" anchor="ctr"/>
          <a:lstStyle/>
          <a:p>
            <a:pPr algn="ctr">
              <a:lnSpc>
                <a:spcPct val="90000"/>
              </a:lnSpc>
            </a:pPr>
            <a:endParaRPr lang="en-US" sz="1600" b="1" dirty="0">
              <a:solidFill>
                <a:schemeClr val="bg1"/>
              </a:solidFill>
              <a:latin typeface="+mj-lt"/>
            </a:endParaRPr>
          </a:p>
        </p:txBody>
      </p:sp>
      <p:sp>
        <p:nvSpPr>
          <p:cNvPr id="22" name="Title 15"/>
          <p:cNvSpPr>
            <a:spLocks noGrp="1"/>
          </p:cNvSpPr>
          <p:nvPr>
            <p:ph type="title" hasCustomPrompt="1"/>
          </p:nvPr>
        </p:nvSpPr>
        <p:spPr>
          <a:xfrm>
            <a:off x="299202" y="2504663"/>
            <a:ext cx="8486989" cy="1749284"/>
          </a:xfrm>
        </p:spPr>
        <p:txBody>
          <a:bodyPr anchor="b">
            <a:noAutofit/>
          </a:bodyPr>
          <a:lstStyle>
            <a:lvl1pPr>
              <a:defRPr sz="3600" baseline="0">
                <a:solidFill>
                  <a:schemeClr val="tx1"/>
                </a:solidFill>
                <a:latin typeface="+mj-lt"/>
              </a:defRPr>
            </a:lvl1pPr>
          </a:lstStyle>
          <a:p>
            <a:r>
              <a:rPr lang="en-US" dirty="0"/>
              <a:t>Title Here</a:t>
            </a:r>
          </a:p>
        </p:txBody>
      </p:sp>
      <p:sp>
        <p:nvSpPr>
          <p:cNvPr id="23" name="Date Placeholder 4"/>
          <p:cNvSpPr>
            <a:spLocks noGrp="1"/>
          </p:cNvSpPr>
          <p:nvPr>
            <p:ph type="dt" sz="half" idx="2"/>
          </p:nvPr>
        </p:nvSpPr>
        <p:spPr>
          <a:xfrm>
            <a:off x="319200" y="6155226"/>
            <a:ext cx="1925338" cy="238607"/>
          </a:xfrm>
          <a:prstGeom prst="rect">
            <a:avLst/>
          </a:prstGeom>
        </p:spPr>
        <p:txBody>
          <a:bodyPr vert="horz" wrap="square" lIns="91440" tIns="0" rIns="91440" bIns="0" rtlCol="0" anchor="b" anchorCtr="0">
            <a:noAutofit/>
          </a:bodyPr>
          <a:lstStyle>
            <a:lvl1pPr algn="l">
              <a:defRPr sz="1200" i="0">
                <a:solidFill>
                  <a:schemeClr val="tx1"/>
                </a:solidFill>
                <a:latin typeface="Arial" pitchFamily="34" charset="0"/>
                <a:cs typeface="Arial" pitchFamily="34" charset="0"/>
              </a:defRPr>
            </a:lvl1pPr>
          </a:lstStyle>
          <a:p>
            <a:endParaRPr lang="en-US" dirty="0"/>
          </a:p>
        </p:txBody>
      </p:sp>
      <p:sp>
        <p:nvSpPr>
          <p:cNvPr id="24" name="Text Placeholder 2"/>
          <p:cNvSpPr>
            <a:spLocks noGrp="1"/>
          </p:cNvSpPr>
          <p:nvPr>
            <p:ph type="body" sz="quarter" idx="10" hasCustomPrompt="1"/>
          </p:nvPr>
        </p:nvSpPr>
        <p:spPr>
          <a:xfrm>
            <a:off x="317596" y="5469677"/>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tx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dirty="0"/>
              <a:t>Presenter’s Name</a:t>
            </a:r>
          </a:p>
        </p:txBody>
      </p:sp>
      <p:sp>
        <p:nvSpPr>
          <p:cNvPr id="25" name="Text Placeholder 3"/>
          <p:cNvSpPr>
            <a:spLocks noGrp="1"/>
          </p:cNvSpPr>
          <p:nvPr>
            <p:ph type="body" sz="quarter" idx="15" hasCustomPrompt="1"/>
          </p:nvPr>
        </p:nvSpPr>
        <p:spPr>
          <a:xfrm>
            <a:off x="302815" y="4246881"/>
            <a:ext cx="8495727" cy="677627"/>
          </a:xfrm>
          <a:prstGeom prst="rect">
            <a:avLst/>
          </a:prstGeom>
        </p:spPr>
        <p:txBody>
          <a:bodyPr>
            <a:noAutofit/>
          </a:bodyPr>
          <a:lstStyle>
            <a:lvl1pPr marL="0" indent="0" algn="l">
              <a:lnSpc>
                <a:spcPct val="100000"/>
              </a:lnSpc>
              <a:buNone/>
              <a:defRPr sz="1600" i="0">
                <a:solidFill>
                  <a:schemeClr val="tx1"/>
                </a:solidFill>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pic>
        <p:nvPicPr>
          <p:cNvPr id="8" name="Picture 7">
            <a:extLst>
              <a:ext uri="{FF2B5EF4-FFF2-40B4-BE49-F238E27FC236}">
                <a16:creationId xmlns:a16="http://schemas.microsoft.com/office/drawing/2014/main" id="{489672C2-5187-FF43-97D7-A77B64EBDC3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28220" y="477077"/>
            <a:ext cx="2073965" cy="535440"/>
          </a:xfrm>
          <a:prstGeom prst="rect">
            <a:avLst/>
          </a:prstGeom>
        </p:spPr>
      </p:pic>
    </p:spTree>
    <p:extLst>
      <p:ext uri="{BB962C8B-B14F-4D97-AF65-F5344CB8AC3E}">
        <p14:creationId xmlns:p14="http://schemas.microsoft.com/office/powerpoint/2010/main" val="176307353"/>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Quote Slide – Teal">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a:t>Fireside Chat with Leah Pimentel: DEI &amp; How Belonging Transforms</a:t>
            </a:r>
            <a:endParaRPr lang="en-US" dirty="0"/>
          </a:p>
        </p:txBody>
      </p:sp>
      <p:sp>
        <p:nvSpPr>
          <p:cNvPr id="5" name="Slide Number Placeholder 4"/>
          <p:cNvSpPr>
            <a:spLocks noGrp="1"/>
          </p:cNvSpPr>
          <p:nvPr>
            <p:ph type="sldNum" sz="quarter" idx="12"/>
          </p:nvPr>
        </p:nvSpPr>
        <p:spPr/>
        <p:txBody>
          <a:bodyPr/>
          <a:lstStyle/>
          <a:p>
            <a:fld id="{7BCC8D0D-EAEC-449D-9161-023DFF90F2E2}" type="slidenum">
              <a:rPr lang="en-US" smtClean="0"/>
              <a:pPr/>
              <a:t>‹#›</a:t>
            </a:fld>
            <a:endParaRPr lang="en-US" dirty="0"/>
          </a:p>
        </p:txBody>
      </p:sp>
      <p:sp>
        <p:nvSpPr>
          <p:cNvPr id="7" name="TextBox 6"/>
          <p:cNvSpPr txBox="1"/>
          <p:nvPr userDrawn="1"/>
        </p:nvSpPr>
        <p:spPr bwMode="auto">
          <a:xfrm>
            <a:off x="457204" y="265044"/>
            <a:ext cx="1192695" cy="2123658"/>
          </a:xfrm>
          <a:prstGeom prst="rect">
            <a:avLst/>
          </a:prstGeom>
          <a:noFill/>
          <a:ln w="19050" algn="ctr">
            <a:noFill/>
            <a:miter lim="800000"/>
            <a:headEnd/>
            <a:tailEnd/>
          </a:ln>
        </p:spPr>
        <p:txBody>
          <a:bodyPr wrap="square" lIns="0" tIns="0" rIns="0" bIns="0" rtlCol="0">
            <a:spAutoFit/>
          </a:bodyPr>
          <a:lstStyle/>
          <a:p>
            <a:r>
              <a:rPr lang="en-US" sz="13800" b="1" i="0" dirty="0">
                <a:solidFill>
                  <a:schemeClr val="accent2"/>
                </a:solidFill>
                <a:latin typeface="+mn-lt"/>
              </a:rPr>
              <a:t>“</a:t>
            </a:r>
          </a:p>
        </p:txBody>
      </p:sp>
      <p:sp>
        <p:nvSpPr>
          <p:cNvPr id="9" name="Text Placeholder 8"/>
          <p:cNvSpPr>
            <a:spLocks noGrp="1"/>
          </p:cNvSpPr>
          <p:nvPr>
            <p:ph type="body" sz="quarter" idx="13" hasCustomPrompt="1"/>
          </p:nvPr>
        </p:nvSpPr>
        <p:spPr>
          <a:xfrm>
            <a:off x="437602" y="1908315"/>
            <a:ext cx="8229323" cy="2809461"/>
          </a:xfrm>
          <a:prstGeom prst="rect">
            <a:avLst/>
          </a:prstGeom>
        </p:spPr>
        <p:txBody>
          <a:bodyPr anchor="ctr" anchorCtr="0">
            <a:normAutofit/>
          </a:bodyPr>
          <a:lstStyle>
            <a:lvl1pPr marL="0" indent="0">
              <a:lnSpc>
                <a:spcPct val="100000"/>
              </a:lnSpc>
              <a:buNone/>
              <a:defRPr sz="2800" i="0" baseline="0">
                <a:latin typeface="+mn-lt"/>
              </a:defRPr>
            </a:lvl1pPr>
            <a:lvl2pPr marL="230181" indent="0">
              <a:buNone/>
              <a:defRPr>
                <a:latin typeface="+mn-lt"/>
              </a:defRPr>
            </a:lvl2pPr>
            <a:lvl3pPr marL="515924" indent="0">
              <a:buNone/>
              <a:defRPr>
                <a:latin typeface="+mn-lt"/>
              </a:defRPr>
            </a:lvl3pPr>
            <a:lvl4pPr marL="800080" indent="0">
              <a:buNone/>
              <a:defRPr>
                <a:latin typeface="+mn-lt"/>
              </a:defRPr>
            </a:lvl4pPr>
            <a:lvl5pPr marL="1085823" indent="0">
              <a:buNone/>
              <a:defRPr>
                <a:latin typeface="+mn-lt"/>
              </a:defRPr>
            </a:lvl5pPr>
          </a:lstStyle>
          <a:p>
            <a:pPr lvl="0"/>
            <a:r>
              <a:rPr lang="en-US" dirty="0"/>
              <a:t>This page is an option should you wish to utilize a quote as a stand-alone slide within your presentation. The rest is </a:t>
            </a:r>
            <a:r>
              <a:rPr lang="en-US" dirty="0" err="1"/>
              <a:t>lorem</a:t>
            </a:r>
            <a:r>
              <a:rPr lang="en-US" dirty="0"/>
              <a:t> </a:t>
            </a:r>
            <a:r>
              <a:rPr lang="en-US" dirty="0" err="1"/>
              <a:t>ipsum</a:t>
            </a:r>
            <a:r>
              <a:rPr lang="en-US" dirty="0"/>
              <a:t>. </a:t>
            </a:r>
            <a:r>
              <a:rPr lang="en-US" dirty="0" err="1"/>
              <a:t>Ut</a:t>
            </a:r>
            <a:r>
              <a:rPr lang="en-US" dirty="0"/>
              <a:t> </a:t>
            </a:r>
            <a:r>
              <a:rPr lang="en-US" dirty="0" err="1"/>
              <a:t>enim</a:t>
            </a:r>
            <a:r>
              <a:rPr lang="en-US" dirty="0"/>
              <a:t> ad minim </a:t>
            </a:r>
            <a:r>
              <a:rPr lang="en-US" dirty="0" err="1"/>
              <a:t>quis</a:t>
            </a:r>
            <a:r>
              <a:rPr lang="en-US" dirty="0"/>
              <a:t> </a:t>
            </a:r>
            <a:r>
              <a:rPr lang="en-US" dirty="0" err="1"/>
              <a:t>nostrud</a:t>
            </a:r>
            <a:r>
              <a:rPr lang="en-US" dirty="0"/>
              <a:t>.</a:t>
            </a:r>
          </a:p>
        </p:txBody>
      </p:sp>
      <p:sp>
        <p:nvSpPr>
          <p:cNvPr id="14" name="Text Placeholder 13"/>
          <p:cNvSpPr>
            <a:spLocks noGrp="1"/>
          </p:cNvSpPr>
          <p:nvPr>
            <p:ph type="body" sz="quarter" idx="14" hasCustomPrompt="1"/>
          </p:nvPr>
        </p:nvSpPr>
        <p:spPr>
          <a:xfrm>
            <a:off x="447674" y="4929106"/>
            <a:ext cx="6513958" cy="573905"/>
          </a:xfrm>
          <a:prstGeom prst="rect">
            <a:avLst/>
          </a:prstGeom>
        </p:spPr>
        <p:txBody>
          <a:bodyPr>
            <a:normAutofit/>
          </a:bodyPr>
          <a:lstStyle>
            <a:lvl1pPr marL="0" indent="0">
              <a:lnSpc>
                <a:spcPct val="100000"/>
              </a:lnSpc>
              <a:buNone/>
              <a:defRPr sz="1800" b="1">
                <a:solidFill>
                  <a:schemeClr val="accent2"/>
                </a:solidFill>
                <a:latin typeface="+mn-lt"/>
              </a:defRPr>
            </a:lvl1pPr>
          </a:lstStyle>
          <a:p>
            <a:pPr lvl="0"/>
            <a:r>
              <a:rPr lang="en-US" dirty="0"/>
              <a:t>Author’s Name</a:t>
            </a:r>
          </a:p>
        </p:txBody>
      </p:sp>
      <p:sp>
        <p:nvSpPr>
          <p:cNvPr id="15" name="Text Placeholder 13"/>
          <p:cNvSpPr>
            <a:spLocks noGrp="1"/>
          </p:cNvSpPr>
          <p:nvPr>
            <p:ph type="body" sz="quarter" idx="15" hasCustomPrompt="1"/>
          </p:nvPr>
        </p:nvSpPr>
        <p:spPr>
          <a:xfrm>
            <a:off x="447674" y="5307938"/>
            <a:ext cx="6513958" cy="587916"/>
          </a:xfrm>
          <a:prstGeom prst="rect">
            <a:avLst/>
          </a:prstGeom>
        </p:spPr>
        <p:txBody>
          <a:bodyPr>
            <a:normAutofit/>
          </a:bodyPr>
          <a:lstStyle>
            <a:lvl1pPr marL="0" indent="0">
              <a:lnSpc>
                <a:spcPts val="2000"/>
              </a:lnSpc>
              <a:buNone/>
              <a:defRPr sz="1800" b="0" baseline="0">
                <a:solidFill>
                  <a:schemeClr val="accent2"/>
                </a:solidFill>
                <a:latin typeface="+mn-lt"/>
              </a:defRPr>
            </a:lvl1pPr>
          </a:lstStyle>
          <a:p>
            <a:pPr lvl="0"/>
            <a:r>
              <a:rPr lang="en-US" dirty="0"/>
              <a:t>Position Title</a:t>
            </a:r>
          </a:p>
        </p:txBody>
      </p:sp>
    </p:spTree>
    <p:extLst>
      <p:ext uri="{BB962C8B-B14F-4D97-AF65-F5344CB8AC3E}">
        <p14:creationId xmlns:p14="http://schemas.microsoft.com/office/powerpoint/2010/main" val="2073384317"/>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Quote Slide – Blue">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a:t>Fireside Chat with Leah Pimentel: DEI &amp; How Belonging Transforms</a:t>
            </a:r>
            <a:endParaRPr lang="en-US" dirty="0"/>
          </a:p>
        </p:txBody>
      </p:sp>
      <p:sp>
        <p:nvSpPr>
          <p:cNvPr id="5" name="Slide Number Placeholder 4"/>
          <p:cNvSpPr>
            <a:spLocks noGrp="1"/>
          </p:cNvSpPr>
          <p:nvPr>
            <p:ph type="sldNum" sz="quarter" idx="12"/>
          </p:nvPr>
        </p:nvSpPr>
        <p:spPr/>
        <p:txBody>
          <a:bodyPr/>
          <a:lstStyle/>
          <a:p>
            <a:fld id="{7BCC8D0D-EAEC-449D-9161-023DFF90F2E2}" type="slidenum">
              <a:rPr lang="en-US" smtClean="0"/>
              <a:pPr/>
              <a:t>‹#›</a:t>
            </a:fld>
            <a:endParaRPr lang="en-US" dirty="0"/>
          </a:p>
        </p:txBody>
      </p:sp>
      <p:sp>
        <p:nvSpPr>
          <p:cNvPr id="7" name="TextBox 6"/>
          <p:cNvSpPr txBox="1"/>
          <p:nvPr userDrawn="1"/>
        </p:nvSpPr>
        <p:spPr bwMode="auto">
          <a:xfrm>
            <a:off x="457204" y="265044"/>
            <a:ext cx="1192695" cy="2123658"/>
          </a:xfrm>
          <a:prstGeom prst="rect">
            <a:avLst/>
          </a:prstGeom>
          <a:noFill/>
          <a:ln w="19050" algn="ctr">
            <a:noFill/>
            <a:miter lim="800000"/>
            <a:headEnd/>
            <a:tailEnd/>
          </a:ln>
        </p:spPr>
        <p:txBody>
          <a:bodyPr wrap="square" lIns="0" tIns="0" rIns="0" bIns="0" rtlCol="0">
            <a:spAutoFit/>
          </a:bodyPr>
          <a:lstStyle/>
          <a:p>
            <a:r>
              <a:rPr lang="en-US" sz="13800" b="1" i="0" dirty="0">
                <a:solidFill>
                  <a:schemeClr val="accent1"/>
                </a:solidFill>
                <a:latin typeface="+mn-lt"/>
              </a:rPr>
              <a:t>“</a:t>
            </a:r>
          </a:p>
        </p:txBody>
      </p:sp>
      <p:sp>
        <p:nvSpPr>
          <p:cNvPr id="9" name="Text Placeholder 8"/>
          <p:cNvSpPr>
            <a:spLocks noGrp="1"/>
          </p:cNvSpPr>
          <p:nvPr>
            <p:ph type="body" sz="quarter" idx="13" hasCustomPrompt="1"/>
          </p:nvPr>
        </p:nvSpPr>
        <p:spPr>
          <a:xfrm>
            <a:off x="437602" y="1908315"/>
            <a:ext cx="8229323" cy="2809461"/>
          </a:xfrm>
          <a:prstGeom prst="rect">
            <a:avLst/>
          </a:prstGeom>
        </p:spPr>
        <p:txBody>
          <a:bodyPr anchor="ctr" anchorCtr="0">
            <a:normAutofit/>
          </a:bodyPr>
          <a:lstStyle>
            <a:lvl1pPr marL="0" indent="0">
              <a:lnSpc>
                <a:spcPct val="100000"/>
              </a:lnSpc>
              <a:buNone/>
              <a:defRPr sz="2800" i="0" baseline="0">
                <a:latin typeface="+mn-lt"/>
              </a:defRPr>
            </a:lvl1pPr>
            <a:lvl2pPr marL="230181" indent="0">
              <a:buNone/>
              <a:defRPr>
                <a:latin typeface="+mn-lt"/>
              </a:defRPr>
            </a:lvl2pPr>
            <a:lvl3pPr marL="515924" indent="0">
              <a:buNone/>
              <a:defRPr>
                <a:latin typeface="+mn-lt"/>
              </a:defRPr>
            </a:lvl3pPr>
            <a:lvl4pPr marL="800080" indent="0">
              <a:buNone/>
              <a:defRPr>
                <a:latin typeface="+mn-lt"/>
              </a:defRPr>
            </a:lvl4pPr>
            <a:lvl5pPr marL="1085823" indent="0">
              <a:buNone/>
              <a:defRPr>
                <a:latin typeface="+mn-lt"/>
              </a:defRPr>
            </a:lvl5pPr>
          </a:lstStyle>
          <a:p>
            <a:pPr lvl="0"/>
            <a:r>
              <a:rPr lang="en-US" dirty="0"/>
              <a:t>This page is an option should you wish to utilize a quote as a stand-alone slide within your presentation. The rest is </a:t>
            </a:r>
            <a:r>
              <a:rPr lang="en-US" dirty="0" err="1"/>
              <a:t>lorem</a:t>
            </a:r>
            <a:r>
              <a:rPr lang="en-US" dirty="0"/>
              <a:t> </a:t>
            </a:r>
            <a:r>
              <a:rPr lang="en-US" dirty="0" err="1"/>
              <a:t>ipsum</a:t>
            </a:r>
            <a:r>
              <a:rPr lang="en-US" dirty="0"/>
              <a:t>. </a:t>
            </a:r>
            <a:r>
              <a:rPr lang="en-US" dirty="0" err="1"/>
              <a:t>Ut</a:t>
            </a:r>
            <a:r>
              <a:rPr lang="en-US" dirty="0"/>
              <a:t> </a:t>
            </a:r>
            <a:r>
              <a:rPr lang="en-US" dirty="0" err="1"/>
              <a:t>enim</a:t>
            </a:r>
            <a:r>
              <a:rPr lang="en-US" dirty="0"/>
              <a:t> ad minim </a:t>
            </a:r>
            <a:r>
              <a:rPr lang="en-US" dirty="0" err="1"/>
              <a:t>quis</a:t>
            </a:r>
            <a:r>
              <a:rPr lang="en-US" dirty="0"/>
              <a:t> </a:t>
            </a:r>
            <a:r>
              <a:rPr lang="en-US" dirty="0" err="1"/>
              <a:t>nostrud</a:t>
            </a:r>
            <a:r>
              <a:rPr lang="en-US" dirty="0"/>
              <a:t>.</a:t>
            </a:r>
          </a:p>
        </p:txBody>
      </p:sp>
      <p:sp>
        <p:nvSpPr>
          <p:cNvPr id="12" name="Text Placeholder 13"/>
          <p:cNvSpPr>
            <a:spLocks noGrp="1"/>
          </p:cNvSpPr>
          <p:nvPr>
            <p:ph type="body" sz="quarter" idx="14" hasCustomPrompt="1"/>
          </p:nvPr>
        </p:nvSpPr>
        <p:spPr>
          <a:xfrm>
            <a:off x="447674" y="4929106"/>
            <a:ext cx="6513958" cy="573905"/>
          </a:xfrm>
          <a:prstGeom prst="rect">
            <a:avLst/>
          </a:prstGeom>
        </p:spPr>
        <p:txBody>
          <a:bodyPr>
            <a:normAutofit/>
          </a:bodyPr>
          <a:lstStyle>
            <a:lvl1pPr marL="0" indent="0">
              <a:lnSpc>
                <a:spcPct val="100000"/>
              </a:lnSpc>
              <a:buNone/>
              <a:defRPr sz="1800" b="1">
                <a:solidFill>
                  <a:schemeClr val="accent1"/>
                </a:solidFill>
                <a:latin typeface="+mn-lt"/>
              </a:defRPr>
            </a:lvl1pPr>
          </a:lstStyle>
          <a:p>
            <a:pPr lvl="0"/>
            <a:r>
              <a:rPr lang="en-US" dirty="0"/>
              <a:t>Author’s Name</a:t>
            </a:r>
          </a:p>
        </p:txBody>
      </p:sp>
      <p:sp>
        <p:nvSpPr>
          <p:cNvPr id="13" name="Text Placeholder 13"/>
          <p:cNvSpPr>
            <a:spLocks noGrp="1"/>
          </p:cNvSpPr>
          <p:nvPr>
            <p:ph type="body" sz="quarter" idx="15" hasCustomPrompt="1"/>
          </p:nvPr>
        </p:nvSpPr>
        <p:spPr>
          <a:xfrm>
            <a:off x="447674" y="5307938"/>
            <a:ext cx="6513958" cy="587916"/>
          </a:xfrm>
          <a:prstGeom prst="rect">
            <a:avLst/>
          </a:prstGeom>
        </p:spPr>
        <p:txBody>
          <a:bodyPr>
            <a:normAutofit/>
          </a:bodyPr>
          <a:lstStyle>
            <a:lvl1pPr marL="0" indent="0">
              <a:lnSpc>
                <a:spcPts val="2000"/>
              </a:lnSpc>
              <a:buNone/>
              <a:defRPr sz="1800" b="0" baseline="0">
                <a:solidFill>
                  <a:schemeClr val="accent1"/>
                </a:solidFill>
                <a:latin typeface="+mn-lt"/>
              </a:defRPr>
            </a:lvl1pPr>
          </a:lstStyle>
          <a:p>
            <a:pPr lvl="0"/>
            <a:r>
              <a:rPr lang="en-US" dirty="0"/>
              <a:t>Position Title</a:t>
            </a:r>
          </a:p>
        </p:txBody>
      </p:sp>
    </p:spTree>
    <p:extLst>
      <p:ext uri="{BB962C8B-B14F-4D97-AF65-F5344CB8AC3E}">
        <p14:creationId xmlns:p14="http://schemas.microsoft.com/office/powerpoint/2010/main" val="62082544"/>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ivider Slide – Navy">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a:t>Fireside Chat with Leah Pimentel: DEI &amp; How Belonging Transforms</a:t>
            </a:r>
            <a:endParaRPr lang="en-US" dirty="0"/>
          </a:p>
        </p:txBody>
      </p:sp>
      <p:sp>
        <p:nvSpPr>
          <p:cNvPr id="14" name="Slide Number Placeholder 13"/>
          <p:cNvSpPr>
            <a:spLocks noGrp="1"/>
          </p:cNvSpPr>
          <p:nvPr>
            <p:ph type="sldNum" sz="quarter" idx="13"/>
          </p:nvPr>
        </p:nvSpPr>
        <p:spPr/>
        <p:txBody>
          <a:bodyPr/>
          <a:lstStyle/>
          <a:p>
            <a:fld id="{7BCC8D0D-EAEC-449D-9161-023DFF90F2E2}" type="slidenum">
              <a:rPr lang="en-US" smtClean="0"/>
              <a:pPr/>
              <a:t>‹#›</a:t>
            </a:fld>
            <a:endParaRPr lang="en-US" dirty="0"/>
          </a:p>
        </p:txBody>
      </p:sp>
      <p:sp>
        <p:nvSpPr>
          <p:cNvPr id="16" name="Title 15"/>
          <p:cNvSpPr>
            <a:spLocks noGrp="1"/>
          </p:cNvSpPr>
          <p:nvPr>
            <p:ph type="title" hasCustomPrompt="1"/>
          </p:nvPr>
        </p:nvSpPr>
        <p:spPr>
          <a:xfrm>
            <a:off x="453585" y="2339688"/>
            <a:ext cx="6593258" cy="1906851"/>
          </a:xfrm>
        </p:spPr>
        <p:txBody>
          <a:bodyPr anchor="ctr">
            <a:noAutofit/>
          </a:bodyPr>
          <a:lstStyle>
            <a:lvl1pPr>
              <a:defRPr sz="3600" baseline="0">
                <a:latin typeface="+mj-lt"/>
              </a:defRPr>
            </a:lvl1pPr>
          </a:lstStyle>
          <a:p>
            <a:r>
              <a:rPr lang="en-US" dirty="0"/>
              <a:t>Section Header Here</a:t>
            </a:r>
          </a:p>
        </p:txBody>
      </p:sp>
      <p:sp>
        <p:nvSpPr>
          <p:cNvPr id="2" name="Rectangle 1"/>
          <p:cNvSpPr/>
          <p:nvPr userDrawn="1"/>
        </p:nvSpPr>
        <p:spPr bwMode="auto">
          <a:xfrm>
            <a:off x="3" y="2358889"/>
            <a:ext cx="248479" cy="1881809"/>
          </a:xfrm>
          <a:prstGeom prst="rect">
            <a:avLst/>
          </a:prstGeom>
          <a:solidFill>
            <a:schemeClr val="tx1"/>
          </a:solidFill>
          <a:ln w="19050" algn="ctr">
            <a:noFill/>
            <a:miter lim="800000"/>
            <a:headEnd/>
            <a:tailEnd/>
          </a:ln>
        </p:spPr>
        <p:txBody>
          <a:bodyPr wrap="none" rtlCol="0" anchor="ctr"/>
          <a:lstStyle/>
          <a:p>
            <a:pPr algn="ctr">
              <a:lnSpc>
                <a:spcPct val="90000"/>
              </a:lnSpc>
            </a:pPr>
            <a:endParaRPr lang="en-US" sz="1600" b="1" dirty="0">
              <a:solidFill>
                <a:schemeClr val="bg1"/>
              </a:solidFill>
              <a:latin typeface="+mj-lt"/>
            </a:endParaRPr>
          </a:p>
        </p:txBody>
      </p:sp>
    </p:spTree>
    <p:extLst>
      <p:ext uri="{BB962C8B-B14F-4D97-AF65-F5344CB8AC3E}">
        <p14:creationId xmlns:p14="http://schemas.microsoft.com/office/powerpoint/2010/main" val="1116822056"/>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ivider Slide – Teal">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a:t>Fireside Chat with Leah Pimentel: DEI &amp; How Belonging Transforms</a:t>
            </a:r>
            <a:endParaRPr lang="en-US" dirty="0"/>
          </a:p>
        </p:txBody>
      </p:sp>
      <p:sp>
        <p:nvSpPr>
          <p:cNvPr id="14" name="Slide Number Placeholder 13"/>
          <p:cNvSpPr>
            <a:spLocks noGrp="1"/>
          </p:cNvSpPr>
          <p:nvPr>
            <p:ph type="sldNum" sz="quarter" idx="13"/>
          </p:nvPr>
        </p:nvSpPr>
        <p:spPr/>
        <p:txBody>
          <a:bodyPr/>
          <a:lstStyle/>
          <a:p>
            <a:fld id="{7BCC8D0D-EAEC-449D-9161-023DFF90F2E2}" type="slidenum">
              <a:rPr lang="en-US" smtClean="0"/>
              <a:pPr/>
              <a:t>‹#›</a:t>
            </a:fld>
            <a:endParaRPr lang="en-US" dirty="0"/>
          </a:p>
        </p:txBody>
      </p:sp>
      <p:sp>
        <p:nvSpPr>
          <p:cNvPr id="16" name="Title 15"/>
          <p:cNvSpPr>
            <a:spLocks noGrp="1"/>
          </p:cNvSpPr>
          <p:nvPr>
            <p:ph type="title" hasCustomPrompt="1"/>
          </p:nvPr>
        </p:nvSpPr>
        <p:spPr>
          <a:xfrm>
            <a:off x="453585" y="2339688"/>
            <a:ext cx="6593258" cy="1906851"/>
          </a:xfrm>
        </p:spPr>
        <p:txBody>
          <a:bodyPr anchor="ctr">
            <a:noAutofit/>
          </a:bodyPr>
          <a:lstStyle>
            <a:lvl1pPr>
              <a:defRPr sz="3600" baseline="0">
                <a:solidFill>
                  <a:schemeClr val="accent2"/>
                </a:solidFill>
                <a:latin typeface="+mj-lt"/>
              </a:defRPr>
            </a:lvl1pPr>
          </a:lstStyle>
          <a:p>
            <a:r>
              <a:rPr lang="en-US" dirty="0"/>
              <a:t>Section Header Here</a:t>
            </a:r>
          </a:p>
        </p:txBody>
      </p:sp>
      <p:sp>
        <p:nvSpPr>
          <p:cNvPr id="2" name="Rectangle 1"/>
          <p:cNvSpPr/>
          <p:nvPr userDrawn="1"/>
        </p:nvSpPr>
        <p:spPr bwMode="auto">
          <a:xfrm>
            <a:off x="3" y="2358889"/>
            <a:ext cx="248479" cy="1881809"/>
          </a:xfrm>
          <a:prstGeom prst="rect">
            <a:avLst/>
          </a:prstGeom>
          <a:solidFill>
            <a:schemeClr val="accent2"/>
          </a:solidFill>
          <a:ln w="19050" algn="ctr">
            <a:noFill/>
            <a:miter lim="800000"/>
            <a:headEnd/>
            <a:tailEnd/>
          </a:ln>
        </p:spPr>
        <p:txBody>
          <a:bodyPr wrap="none" rtlCol="0" anchor="ctr"/>
          <a:lstStyle/>
          <a:p>
            <a:pPr algn="ctr">
              <a:lnSpc>
                <a:spcPct val="90000"/>
              </a:lnSpc>
            </a:pPr>
            <a:endParaRPr lang="en-US" sz="1600" b="1" dirty="0">
              <a:solidFill>
                <a:schemeClr val="accent2"/>
              </a:solidFill>
              <a:latin typeface="+mj-lt"/>
            </a:endParaRPr>
          </a:p>
        </p:txBody>
      </p:sp>
    </p:spTree>
    <p:extLst>
      <p:ext uri="{BB962C8B-B14F-4D97-AF65-F5344CB8AC3E}">
        <p14:creationId xmlns:p14="http://schemas.microsoft.com/office/powerpoint/2010/main" val="2138342550"/>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ivider Slide – Blue">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a:t>Fireside Chat with Leah Pimentel: DEI &amp; How Belonging Transforms</a:t>
            </a:r>
            <a:endParaRPr lang="en-US" dirty="0"/>
          </a:p>
        </p:txBody>
      </p:sp>
      <p:sp>
        <p:nvSpPr>
          <p:cNvPr id="14" name="Slide Number Placeholder 13"/>
          <p:cNvSpPr>
            <a:spLocks noGrp="1"/>
          </p:cNvSpPr>
          <p:nvPr>
            <p:ph type="sldNum" sz="quarter" idx="13"/>
          </p:nvPr>
        </p:nvSpPr>
        <p:spPr/>
        <p:txBody>
          <a:bodyPr/>
          <a:lstStyle/>
          <a:p>
            <a:fld id="{7BCC8D0D-EAEC-449D-9161-023DFF90F2E2}" type="slidenum">
              <a:rPr lang="en-US" smtClean="0"/>
              <a:pPr/>
              <a:t>‹#›</a:t>
            </a:fld>
            <a:endParaRPr lang="en-US" dirty="0"/>
          </a:p>
        </p:txBody>
      </p:sp>
      <p:sp>
        <p:nvSpPr>
          <p:cNvPr id="16" name="Title 15"/>
          <p:cNvSpPr>
            <a:spLocks noGrp="1"/>
          </p:cNvSpPr>
          <p:nvPr>
            <p:ph type="title" hasCustomPrompt="1"/>
          </p:nvPr>
        </p:nvSpPr>
        <p:spPr>
          <a:xfrm>
            <a:off x="453585" y="2339688"/>
            <a:ext cx="6593258" cy="1906851"/>
          </a:xfrm>
        </p:spPr>
        <p:txBody>
          <a:bodyPr anchor="ctr">
            <a:noAutofit/>
          </a:bodyPr>
          <a:lstStyle>
            <a:lvl1pPr>
              <a:defRPr sz="3600" baseline="0">
                <a:solidFill>
                  <a:schemeClr val="accent1"/>
                </a:solidFill>
                <a:latin typeface="+mj-lt"/>
              </a:defRPr>
            </a:lvl1pPr>
          </a:lstStyle>
          <a:p>
            <a:r>
              <a:rPr lang="en-US" dirty="0"/>
              <a:t>Section Header Here</a:t>
            </a:r>
          </a:p>
        </p:txBody>
      </p:sp>
      <p:sp>
        <p:nvSpPr>
          <p:cNvPr id="2" name="Rectangle 1"/>
          <p:cNvSpPr/>
          <p:nvPr userDrawn="1"/>
        </p:nvSpPr>
        <p:spPr bwMode="auto">
          <a:xfrm>
            <a:off x="3" y="2358889"/>
            <a:ext cx="248479" cy="1881809"/>
          </a:xfrm>
          <a:prstGeom prst="rect">
            <a:avLst/>
          </a:prstGeom>
          <a:solidFill>
            <a:schemeClr val="accent1"/>
          </a:solidFill>
          <a:ln w="19050" algn="ctr">
            <a:noFill/>
            <a:miter lim="800000"/>
            <a:headEnd/>
            <a:tailEnd/>
          </a:ln>
        </p:spPr>
        <p:txBody>
          <a:bodyPr wrap="none" rtlCol="0" anchor="ctr"/>
          <a:lstStyle/>
          <a:p>
            <a:pPr algn="ctr">
              <a:lnSpc>
                <a:spcPct val="90000"/>
              </a:lnSpc>
            </a:pPr>
            <a:endParaRPr lang="en-US" sz="1600" b="1" dirty="0">
              <a:solidFill>
                <a:schemeClr val="bg1"/>
              </a:solidFill>
              <a:latin typeface="+mj-lt"/>
            </a:endParaRPr>
          </a:p>
        </p:txBody>
      </p:sp>
    </p:spTree>
    <p:extLst>
      <p:ext uri="{BB962C8B-B14F-4D97-AF65-F5344CB8AC3E}">
        <p14:creationId xmlns:p14="http://schemas.microsoft.com/office/powerpoint/2010/main" val="685944647"/>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p:cSld name="Blank ">
    <p:bg>
      <p:bgRef idx="1001">
        <a:schemeClr val="bg1"/>
      </p:bgRef>
    </p:bg>
    <p:spTree>
      <p:nvGrpSpPr>
        <p:cNvPr id="1" name=""/>
        <p:cNvGrpSpPr/>
        <p:nvPr/>
      </p:nvGrpSpPr>
      <p:grpSpPr>
        <a:xfrm>
          <a:off x="0" y="0"/>
          <a:ext cx="0" cy="0"/>
          <a:chOff x="0" y="0"/>
          <a:chExt cx="0" cy="0"/>
        </a:xfrm>
      </p:grpSpPr>
      <p:pic>
        <p:nvPicPr>
          <p:cNvPr id="4" name="Picture 41"/>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invGray">
          <a:xfrm>
            <a:off x="3865187" y="2710217"/>
            <a:ext cx="1571041" cy="13677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850143"/>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p:cSld name="Closing with logo – 1">
    <p:bg>
      <p:bgRef idx="1001">
        <a:schemeClr val="bg1"/>
      </p:bgRef>
    </p:bg>
    <p:spTree>
      <p:nvGrpSpPr>
        <p:cNvPr id="1" name=""/>
        <p:cNvGrpSpPr/>
        <p:nvPr/>
      </p:nvGrpSpPr>
      <p:grpSpPr>
        <a:xfrm>
          <a:off x="0" y="0"/>
          <a:ext cx="0" cy="0"/>
          <a:chOff x="0" y="0"/>
          <a:chExt cx="0" cy="0"/>
        </a:xfrm>
      </p:grpSpPr>
      <p:pic>
        <p:nvPicPr>
          <p:cNvPr id="4" name="Picture 41"/>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invGray">
          <a:xfrm>
            <a:off x="3865187" y="2710217"/>
            <a:ext cx="1571041" cy="13677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a:extLst>
              <a:ext uri="{FF2B5EF4-FFF2-40B4-BE49-F238E27FC236}">
                <a16:creationId xmlns:a16="http://schemas.microsoft.com/office/drawing/2014/main" id="{009A4106-2A6E-5745-A3AA-9BD28F42555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784787" y="2917135"/>
            <a:ext cx="1574426" cy="1023730"/>
          </a:xfrm>
          <a:prstGeom prst="rect">
            <a:avLst/>
          </a:prstGeom>
        </p:spPr>
      </p:pic>
    </p:spTree>
    <p:extLst>
      <p:ext uri="{BB962C8B-B14F-4D97-AF65-F5344CB8AC3E}">
        <p14:creationId xmlns:p14="http://schemas.microsoft.com/office/powerpoint/2010/main" val="140665537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p:cSld name="Closing with logo – 2">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657600" y="2514849"/>
            <a:ext cx="1828800" cy="1828302"/>
          </a:xfrm>
          <a:prstGeom prst="rect">
            <a:avLst/>
          </a:prstGeom>
        </p:spPr>
      </p:pic>
    </p:spTree>
    <p:extLst>
      <p:ext uri="{BB962C8B-B14F-4D97-AF65-F5344CB8AC3E}">
        <p14:creationId xmlns:p14="http://schemas.microsoft.com/office/powerpoint/2010/main" val="180116723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ver – Navy 1">
    <p:bg>
      <p:bgRef idx="1001">
        <a:schemeClr val="bg1"/>
      </p:bgRef>
    </p:bg>
    <p:spTree>
      <p:nvGrpSpPr>
        <p:cNvPr id="1" name=""/>
        <p:cNvGrpSpPr/>
        <p:nvPr/>
      </p:nvGrpSpPr>
      <p:grpSpPr>
        <a:xfrm>
          <a:off x="0" y="0"/>
          <a:ext cx="0" cy="0"/>
          <a:chOff x="0" y="0"/>
          <a:chExt cx="0" cy="0"/>
        </a:xfrm>
      </p:grpSpPr>
      <p:pic>
        <p:nvPicPr>
          <p:cNvPr id="13" name="Picture 12"/>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15937" y="297068"/>
            <a:ext cx="8828063" cy="6560932"/>
          </a:xfrm>
          <a:prstGeom prst="rect">
            <a:avLst/>
          </a:prstGeom>
        </p:spPr>
      </p:pic>
      <p:sp>
        <p:nvSpPr>
          <p:cNvPr id="2" name="Rectangle 1"/>
          <p:cNvSpPr/>
          <p:nvPr userDrawn="1"/>
        </p:nvSpPr>
        <p:spPr bwMode="auto">
          <a:xfrm>
            <a:off x="502920" y="1"/>
            <a:ext cx="5666935" cy="5739619"/>
          </a:xfrm>
          <a:prstGeom prst="rect">
            <a:avLst/>
          </a:prstGeom>
          <a:solidFill>
            <a:schemeClr val="tx2"/>
          </a:solidFill>
          <a:ln w="19050" algn="ctr">
            <a:noFill/>
            <a:miter lim="800000"/>
            <a:headEnd/>
            <a:tailEnd/>
          </a:ln>
        </p:spPr>
        <p:txBody>
          <a:bodyPr wrap="none" rtlCol="0" anchor="ctr"/>
          <a:lstStyle/>
          <a:p>
            <a:pPr algn="ctr">
              <a:lnSpc>
                <a:spcPct val="90000"/>
              </a:lnSpc>
            </a:pPr>
            <a:endParaRPr lang="en-US" sz="1600" b="1" dirty="0">
              <a:solidFill>
                <a:schemeClr val="tx1"/>
              </a:solidFill>
              <a:latin typeface="+mj-lt"/>
            </a:endParaRPr>
          </a:p>
        </p:txBody>
      </p:sp>
      <p:sp>
        <p:nvSpPr>
          <p:cNvPr id="10" name="Date Placeholder 4"/>
          <p:cNvSpPr>
            <a:spLocks noGrp="1"/>
          </p:cNvSpPr>
          <p:nvPr>
            <p:ph type="dt" sz="half" idx="2"/>
          </p:nvPr>
        </p:nvSpPr>
        <p:spPr>
          <a:xfrm>
            <a:off x="785881" y="5159269"/>
            <a:ext cx="1925338" cy="238607"/>
          </a:xfrm>
          <a:prstGeom prst="rect">
            <a:avLst/>
          </a:prstGeom>
        </p:spPr>
        <p:txBody>
          <a:bodyPr vert="horz" wrap="square" lIns="91440" tIns="0" rIns="91440" bIns="0" rtlCol="0" anchor="b" anchorCtr="0">
            <a:noAutofit/>
          </a:bodyPr>
          <a:lstStyle>
            <a:lvl1pPr algn="l">
              <a:defRPr sz="1200" i="0">
                <a:solidFill>
                  <a:schemeClr val="bg1"/>
                </a:solidFill>
                <a:latin typeface="Arial" pitchFamily="34" charset="0"/>
                <a:cs typeface="Arial" pitchFamily="34" charset="0"/>
              </a:defRPr>
            </a:lvl1pPr>
          </a:lstStyle>
          <a:p>
            <a:endParaRPr lang="en-US" dirty="0"/>
          </a:p>
        </p:txBody>
      </p:sp>
      <p:sp>
        <p:nvSpPr>
          <p:cNvPr id="12" name="Text Placeholder 2"/>
          <p:cNvSpPr>
            <a:spLocks noGrp="1"/>
          </p:cNvSpPr>
          <p:nvPr>
            <p:ph type="body" sz="quarter" idx="10" hasCustomPrompt="1"/>
          </p:nvPr>
        </p:nvSpPr>
        <p:spPr>
          <a:xfrm>
            <a:off x="784277" y="4473719"/>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a:t>Presenter’s </a:t>
            </a:r>
            <a:r>
              <a:rPr lang="en-US" dirty="0"/>
              <a:t>Name</a:t>
            </a:r>
          </a:p>
        </p:txBody>
      </p:sp>
      <p:sp>
        <p:nvSpPr>
          <p:cNvPr id="15" name="Title 15"/>
          <p:cNvSpPr>
            <a:spLocks noGrp="1"/>
          </p:cNvSpPr>
          <p:nvPr>
            <p:ph type="title" hasCustomPrompt="1"/>
          </p:nvPr>
        </p:nvSpPr>
        <p:spPr>
          <a:xfrm>
            <a:off x="784276" y="1503863"/>
            <a:ext cx="5205707" cy="1749284"/>
          </a:xfrm>
        </p:spPr>
        <p:txBody>
          <a:bodyPr anchor="b">
            <a:noAutofit/>
          </a:bodyPr>
          <a:lstStyle>
            <a:lvl1pPr>
              <a:defRPr sz="3600" baseline="0">
                <a:solidFill>
                  <a:schemeClr val="bg1"/>
                </a:solidFill>
                <a:latin typeface="+mj-lt"/>
              </a:defRPr>
            </a:lvl1pPr>
          </a:lstStyle>
          <a:p>
            <a:r>
              <a:rPr lang="en-US" dirty="0"/>
              <a:t>Title Here</a:t>
            </a:r>
          </a:p>
        </p:txBody>
      </p:sp>
      <p:sp>
        <p:nvSpPr>
          <p:cNvPr id="16" name="Text Placeholder 3"/>
          <p:cNvSpPr>
            <a:spLocks noGrp="1"/>
          </p:cNvSpPr>
          <p:nvPr>
            <p:ph type="body" sz="quarter" idx="15" hasCustomPrompt="1"/>
          </p:nvPr>
        </p:nvSpPr>
        <p:spPr>
          <a:xfrm>
            <a:off x="787889" y="3368001"/>
            <a:ext cx="5201923" cy="677627"/>
          </a:xfrm>
          <a:prstGeom prst="rect">
            <a:avLst/>
          </a:prstGeom>
        </p:spPr>
        <p:txBody>
          <a:bodyPr>
            <a:noAutofit/>
          </a:bodyPr>
          <a:lstStyle>
            <a:lvl1pPr marL="0" indent="0" algn="l">
              <a:lnSpc>
                <a:spcPct val="100000"/>
              </a:lnSpc>
              <a:buNone/>
              <a:defRPr sz="1600" i="0">
                <a:solidFill>
                  <a:schemeClr val="bg1"/>
                </a:solidFill>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pic>
        <p:nvPicPr>
          <p:cNvPr id="3" name="Picture 2">
            <a:extLst>
              <a:ext uri="{FF2B5EF4-FFF2-40B4-BE49-F238E27FC236}">
                <a16:creationId xmlns:a16="http://schemas.microsoft.com/office/drawing/2014/main" id="{F6FC6B08-47AB-8A48-65E2-5BF2B47C1D6C}"/>
              </a:ext>
            </a:extLst>
          </p:cNvPr>
          <p:cNvPicPr>
            <a:picLocks noChangeAspect="1"/>
          </p:cNvPicPr>
          <p:nvPr userDrawn="1"/>
        </p:nvPicPr>
        <p:blipFill>
          <a:blip r:embed="rId3"/>
          <a:stretch>
            <a:fillRect/>
          </a:stretch>
        </p:blipFill>
        <p:spPr>
          <a:xfrm>
            <a:off x="907660" y="292524"/>
            <a:ext cx="2454168" cy="670616"/>
          </a:xfrm>
          <a:prstGeom prst="rect">
            <a:avLst/>
          </a:prstGeom>
        </p:spPr>
      </p:pic>
    </p:spTree>
    <p:extLst>
      <p:ext uri="{BB962C8B-B14F-4D97-AF65-F5344CB8AC3E}">
        <p14:creationId xmlns:p14="http://schemas.microsoft.com/office/powerpoint/2010/main" val="375286158"/>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ver – Teal1">
    <p:bg>
      <p:bgRef idx="1001">
        <a:schemeClr val="bg1"/>
      </p:bgRef>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15937" y="297068"/>
            <a:ext cx="8828062" cy="6560932"/>
          </a:xfrm>
          <a:prstGeom prst="rect">
            <a:avLst/>
          </a:prstGeom>
        </p:spPr>
      </p:pic>
      <p:sp>
        <p:nvSpPr>
          <p:cNvPr id="2" name="Rectangle 1"/>
          <p:cNvSpPr/>
          <p:nvPr userDrawn="1"/>
        </p:nvSpPr>
        <p:spPr bwMode="auto">
          <a:xfrm>
            <a:off x="502920" y="1"/>
            <a:ext cx="5666935" cy="5739619"/>
          </a:xfrm>
          <a:prstGeom prst="rect">
            <a:avLst/>
          </a:prstGeom>
          <a:solidFill>
            <a:schemeClr val="accent2"/>
          </a:solidFill>
          <a:ln w="19050" algn="ctr">
            <a:noFill/>
            <a:miter lim="800000"/>
            <a:headEnd/>
            <a:tailEnd/>
          </a:ln>
        </p:spPr>
        <p:txBody>
          <a:bodyPr wrap="none" rtlCol="0" anchor="ctr"/>
          <a:lstStyle/>
          <a:p>
            <a:pPr algn="ctr">
              <a:lnSpc>
                <a:spcPct val="90000"/>
              </a:lnSpc>
            </a:pPr>
            <a:endParaRPr lang="en-US" sz="1600" b="1" dirty="0">
              <a:solidFill>
                <a:schemeClr val="tx1"/>
              </a:solidFill>
              <a:latin typeface="+mj-lt"/>
            </a:endParaRPr>
          </a:p>
        </p:txBody>
      </p:sp>
      <p:sp>
        <p:nvSpPr>
          <p:cNvPr id="13" name="Date Placeholder 4"/>
          <p:cNvSpPr>
            <a:spLocks noGrp="1"/>
          </p:cNvSpPr>
          <p:nvPr>
            <p:ph type="dt" sz="half" idx="2"/>
          </p:nvPr>
        </p:nvSpPr>
        <p:spPr>
          <a:xfrm>
            <a:off x="785881" y="5159269"/>
            <a:ext cx="1925338" cy="238607"/>
          </a:xfrm>
          <a:prstGeom prst="rect">
            <a:avLst/>
          </a:prstGeom>
        </p:spPr>
        <p:txBody>
          <a:bodyPr vert="horz" wrap="square" lIns="91440" tIns="0" rIns="91440" bIns="0" rtlCol="0" anchor="b" anchorCtr="0">
            <a:noAutofit/>
          </a:bodyPr>
          <a:lstStyle>
            <a:lvl1pPr algn="l">
              <a:defRPr sz="1200" i="0">
                <a:solidFill>
                  <a:schemeClr val="bg1"/>
                </a:solidFill>
                <a:latin typeface="Arial" pitchFamily="34" charset="0"/>
                <a:cs typeface="Arial" pitchFamily="34" charset="0"/>
              </a:defRPr>
            </a:lvl1pPr>
          </a:lstStyle>
          <a:p>
            <a:endParaRPr lang="en-US" dirty="0"/>
          </a:p>
        </p:txBody>
      </p:sp>
      <p:sp>
        <p:nvSpPr>
          <p:cNvPr id="9" name="Text Placeholder 2"/>
          <p:cNvSpPr>
            <a:spLocks noGrp="1"/>
          </p:cNvSpPr>
          <p:nvPr>
            <p:ph type="body" sz="quarter" idx="10" hasCustomPrompt="1"/>
          </p:nvPr>
        </p:nvSpPr>
        <p:spPr>
          <a:xfrm>
            <a:off x="784277" y="4473719"/>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a:t>Presenter’s </a:t>
            </a:r>
            <a:r>
              <a:rPr lang="en-US" dirty="0"/>
              <a:t>Name</a:t>
            </a:r>
          </a:p>
        </p:txBody>
      </p:sp>
      <p:sp>
        <p:nvSpPr>
          <p:cNvPr id="14" name="Title 15"/>
          <p:cNvSpPr>
            <a:spLocks noGrp="1"/>
          </p:cNvSpPr>
          <p:nvPr>
            <p:ph type="title" hasCustomPrompt="1"/>
          </p:nvPr>
        </p:nvSpPr>
        <p:spPr>
          <a:xfrm>
            <a:off x="784276" y="1503863"/>
            <a:ext cx="5205707" cy="1749284"/>
          </a:xfrm>
        </p:spPr>
        <p:txBody>
          <a:bodyPr anchor="b">
            <a:noAutofit/>
          </a:bodyPr>
          <a:lstStyle>
            <a:lvl1pPr>
              <a:defRPr sz="3600" baseline="0">
                <a:solidFill>
                  <a:schemeClr val="bg1"/>
                </a:solidFill>
                <a:latin typeface="+mj-lt"/>
              </a:defRPr>
            </a:lvl1pPr>
          </a:lstStyle>
          <a:p>
            <a:r>
              <a:rPr lang="en-US" dirty="0"/>
              <a:t>Title Here</a:t>
            </a:r>
          </a:p>
        </p:txBody>
      </p:sp>
      <p:sp>
        <p:nvSpPr>
          <p:cNvPr id="15" name="Text Placeholder 3"/>
          <p:cNvSpPr>
            <a:spLocks noGrp="1"/>
          </p:cNvSpPr>
          <p:nvPr>
            <p:ph type="body" sz="quarter" idx="15" hasCustomPrompt="1"/>
          </p:nvPr>
        </p:nvSpPr>
        <p:spPr>
          <a:xfrm>
            <a:off x="787889" y="3368001"/>
            <a:ext cx="5201923" cy="677627"/>
          </a:xfrm>
          <a:prstGeom prst="rect">
            <a:avLst/>
          </a:prstGeom>
        </p:spPr>
        <p:txBody>
          <a:bodyPr>
            <a:noAutofit/>
          </a:bodyPr>
          <a:lstStyle>
            <a:lvl1pPr marL="0" indent="0" algn="l">
              <a:lnSpc>
                <a:spcPct val="100000"/>
              </a:lnSpc>
              <a:buNone/>
              <a:defRPr sz="1600" i="0">
                <a:solidFill>
                  <a:schemeClr val="bg1"/>
                </a:solidFill>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pic>
        <p:nvPicPr>
          <p:cNvPr id="12" name="Picture 11">
            <a:extLst>
              <a:ext uri="{FF2B5EF4-FFF2-40B4-BE49-F238E27FC236}">
                <a16:creationId xmlns:a16="http://schemas.microsoft.com/office/drawing/2014/main" id="{72D49BD8-B351-F342-B223-0B82C5039B9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05297" y="297068"/>
            <a:ext cx="1725734" cy="446687"/>
          </a:xfrm>
          <a:prstGeom prst="rect">
            <a:avLst/>
          </a:prstGeom>
        </p:spPr>
      </p:pic>
    </p:spTree>
  </p:cSld>
  <p:clrMapOvr>
    <a:overrideClrMapping bg1="lt1" tx1="dk1" bg2="lt2" tx2="dk2" accent1="accent1" accent2="accent2" accent3="accent3" accent4="accent4" accent5="accent5" accent6="accent6" hlink="hlink" folHlink="folHlink"/>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 Teal">
    <p:bg>
      <p:bgPr>
        <a:solidFill>
          <a:schemeClr val="accent2"/>
        </a:solidFill>
        <a:effectLst/>
      </p:bgPr>
    </p:bg>
    <p:spTree>
      <p:nvGrpSpPr>
        <p:cNvPr id="1" name=""/>
        <p:cNvGrpSpPr/>
        <p:nvPr/>
      </p:nvGrpSpPr>
      <p:grpSpPr>
        <a:xfrm>
          <a:off x="0" y="0"/>
          <a:ext cx="0" cy="0"/>
          <a:chOff x="0" y="0"/>
          <a:chExt cx="0" cy="0"/>
        </a:xfrm>
      </p:grpSpPr>
      <p:sp>
        <p:nvSpPr>
          <p:cNvPr id="2" name="Rectangle 1"/>
          <p:cNvSpPr/>
          <p:nvPr userDrawn="1"/>
        </p:nvSpPr>
        <p:spPr bwMode="auto">
          <a:xfrm>
            <a:off x="159026" y="5764696"/>
            <a:ext cx="8984974" cy="1093304"/>
          </a:xfrm>
          <a:prstGeom prst="rect">
            <a:avLst/>
          </a:prstGeom>
          <a:solidFill>
            <a:schemeClr val="accent2"/>
          </a:solidFill>
          <a:ln w="19050" algn="ctr">
            <a:noFill/>
            <a:miter lim="800000"/>
            <a:headEnd/>
            <a:tailEnd/>
          </a:ln>
        </p:spPr>
        <p:txBody>
          <a:bodyPr wrap="none" rtlCol="0" anchor="ctr"/>
          <a:lstStyle/>
          <a:p>
            <a:pPr algn="ctr">
              <a:lnSpc>
                <a:spcPct val="90000"/>
              </a:lnSpc>
            </a:pPr>
            <a:endParaRPr lang="en-US" sz="1600" b="1" dirty="0">
              <a:solidFill>
                <a:schemeClr val="bg1"/>
              </a:solidFill>
              <a:latin typeface="+mj-lt"/>
            </a:endParaRPr>
          </a:p>
        </p:txBody>
      </p:sp>
      <p:sp>
        <p:nvSpPr>
          <p:cNvPr id="15" name="Date Placeholder 4"/>
          <p:cNvSpPr>
            <a:spLocks noGrp="1"/>
          </p:cNvSpPr>
          <p:nvPr>
            <p:ph type="dt" sz="half" idx="2"/>
          </p:nvPr>
        </p:nvSpPr>
        <p:spPr>
          <a:xfrm>
            <a:off x="319200" y="6155226"/>
            <a:ext cx="1925338" cy="238607"/>
          </a:xfrm>
          <a:prstGeom prst="rect">
            <a:avLst/>
          </a:prstGeom>
        </p:spPr>
        <p:txBody>
          <a:bodyPr vert="horz" wrap="square" lIns="91440" tIns="0" rIns="91440" bIns="0" rtlCol="0" anchor="b" anchorCtr="0">
            <a:noAutofit/>
          </a:bodyPr>
          <a:lstStyle>
            <a:lvl1pPr algn="l">
              <a:defRPr sz="1200" i="0">
                <a:solidFill>
                  <a:schemeClr val="tx1"/>
                </a:solidFill>
                <a:latin typeface="Arial" pitchFamily="34" charset="0"/>
                <a:cs typeface="Arial" pitchFamily="34" charset="0"/>
              </a:defRPr>
            </a:lvl1pPr>
          </a:lstStyle>
          <a:p>
            <a:endParaRPr lang="en-US" dirty="0"/>
          </a:p>
        </p:txBody>
      </p:sp>
      <p:sp>
        <p:nvSpPr>
          <p:cNvPr id="10" name="Text Placeholder 2"/>
          <p:cNvSpPr>
            <a:spLocks noGrp="1"/>
          </p:cNvSpPr>
          <p:nvPr>
            <p:ph type="body" sz="quarter" idx="10" hasCustomPrompt="1"/>
          </p:nvPr>
        </p:nvSpPr>
        <p:spPr>
          <a:xfrm>
            <a:off x="317596" y="5469677"/>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tx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dirty="0"/>
              <a:t>Presenter’s Name</a:t>
            </a:r>
          </a:p>
        </p:txBody>
      </p:sp>
      <p:sp>
        <p:nvSpPr>
          <p:cNvPr id="11" name="Title 15"/>
          <p:cNvSpPr>
            <a:spLocks noGrp="1"/>
          </p:cNvSpPr>
          <p:nvPr>
            <p:ph type="title" hasCustomPrompt="1"/>
          </p:nvPr>
        </p:nvSpPr>
        <p:spPr>
          <a:xfrm>
            <a:off x="299202" y="2504663"/>
            <a:ext cx="8407476" cy="1749284"/>
          </a:xfrm>
        </p:spPr>
        <p:txBody>
          <a:bodyPr anchor="b">
            <a:noAutofit/>
          </a:bodyPr>
          <a:lstStyle>
            <a:lvl1pPr>
              <a:defRPr sz="3600" baseline="0">
                <a:solidFill>
                  <a:schemeClr val="tx1"/>
                </a:solidFill>
                <a:latin typeface="+mj-lt"/>
              </a:defRPr>
            </a:lvl1pPr>
          </a:lstStyle>
          <a:p>
            <a:r>
              <a:rPr lang="en-US" dirty="0"/>
              <a:t>Title Here</a:t>
            </a:r>
          </a:p>
        </p:txBody>
      </p:sp>
      <p:sp>
        <p:nvSpPr>
          <p:cNvPr id="12" name="Text Placeholder 3"/>
          <p:cNvSpPr>
            <a:spLocks noGrp="1"/>
          </p:cNvSpPr>
          <p:nvPr>
            <p:ph type="body" sz="quarter" idx="15" hasCustomPrompt="1"/>
          </p:nvPr>
        </p:nvSpPr>
        <p:spPr>
          <a:xfrm>
            <a:off x="302816" y="4246881"/>
            <a:ext cx="8416132" cy="677627"/>
          </a:xfrm>
          <a:prstGeom prst="rect">
            <a:avLst/>
          </a:prstGeom>
        </p:spPr>
        <p:txBody>
          <a:bodyPr>
            <a:noAutofit/>
          </a:bodyPr>
          <a:lstStyle>
            <a:lvl1pPr marL="0" indent="0" algn="l">
              <a:lnSpc>
                <a:spcPct val="100000"/>
              </a:lnSpc>
              <a:buNone/>
              <a:defRPr sz="1600" i="0">
                <a:solidFill>
                  <a:schemeClr val="tx1"/>
                </a:solidFill>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pic>
        <p:nvPicPr>
          <p:cNvPr id="4" name="Picture 3">
            <a:extLst>
              <a:ext uri="{FF2B5EF4-FFF2-40B4-BE49-F238E27FC236}">
                <a16:creationId xmlns:a16="http://schemas.microsoft.com/office/drawing/2014/main" id="{EA32D899-7438-C6B2-6D36-F90186203C98}"/>
              </a:ext>
            </a:extLst>
          </p:cNvPr>
          <p:cNvPicPr>
            <a:picLocks noChangeAspect="1"/>
          </p:cNvPicPr>
          <p:nvPr userDrawn="1"/>
        </p:nvPicPr>
        <p:blipFill>
          <a:blip r:embed="rId2"/>
          <a:stretch>
            <a:fillRect/>
          </a:stretch>
        </p:blipFill>
        <p:spPr>
          <a:xfrm>
            <a:off x="428220" y="475694"/>
            <a:ext cx="2988080" cy="816511"/>
          </a:xfrm>
          <a:prstGeom prst="rect">
            <a:avLst/>
          </a:prstGeom>
        </p:spPr>
      </p:pic>
    </p:spTree>
    <p:extLst>
      <p:ext uri="{BB962C8B-B14F-4D97-AF65-F5344CB8AC3E}">
        <p14:creationId xmlns:p14="http://schemas.microsoft.com/office/powerpoint/2010/main" val="53042078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ver – Blue">
    <p:bg>
      <p:bgRef idx="1001">
        <a:schemeClr val="bg1"/>
      </p:bgRef>
    </p:bg>
    <p:spTree>
      <p:nvGrpSpPr>
        <p:cNvPr id="1" name=""/>
        <p:cNvGrpSpPr/>
        <p:nvPr/>
      </p:nvGrpSpPr>
      <p:grpSpPr>
        <a:xfrm>
          <a:off x="0" y="0"/>
          <a:ext cx="0" cy="0"/>
          <a:chOff x="0" y="0"/>
          <a:chExt cx="0" cy="0"/>
        </a:xfrm>
      </p:grpSpPr>
      <p:pic>
        <p:nvPicPr>
          <p:cNvPr id="14" name="Picture 13"/>
          <p:cNvPicPr>
            <a:picLocks noChangeAspect="1"/>
          </p:cNvPicPr>
          <p:nvPr userDrawn="1"/>
        </p:nvPicPr>
        <p:blipFill rotWithShape="1">
          <a:blip r:embed="rId2" cstate="screen">
            <a:extLst>
              <a:ext uri="{28A0092B-C50C-407E-A947-70E740481C1C}">
                <a14:useLocalDpi xmlns:a14="http://schemas.microsoft.com/office/drawing/2010/main"/>
              </a:ext>
            </a:extLst>
          </a:blip>
          <a:srcRect t="-1" b="-1"/>
          <a:stretch/>
        </p:blipFill>
        <p:spPr>
          <a:xfrm>
            <a:off x="315937" y="282638"/>
            <a:ext cx="8834029" cy="6575362"/>
          </a:xfrm>
          <a:prstGeom prst="rect">
            <a:avLst/>
          </a:prstGeom>
        </p:spPr>
      </p:pic>
      <p:sp>
        <p:nvSpPr>
          <p:cNvPr id="2" name="Rectangle 1"/>
          <p:cNvSpPr/>
          <p:nvPr userDrawn="1"/>
        </p:nvSpPr>
        <p:spPr bwMode="auto">
          <a:xfrm>
            <a:off x="502920" y="1"/>
            <a:ext cx="5666935" cy="5739619"/>
          </a:xfrm>
          <a:prstGeom prst="rect">
            <a:avLst/>
          </a:prstGeom>
          <a:solidFill>
            <a:schemeClr val="accent1"/>
          </a:solidFill>
          <a:ln w="19050" algn="ctr">
            <a:noFill/>
            <a:miter lim="800000"/>
            <a:headEnd/>
            <a:tailEnd/>
          </a:ln>
        </p:spPr>
        <p:txBody>
          <a:bodyPr wrap="none" rtlCol="0" anchor="ctr"/>
          <a:lstStyle/>
          <a:p>
            <a:pPr algn="ctr">
              <a:lnSpc>
                <a:spcPct val="90000"/>
              </a:lnSpc>
            </a:pPr>
            <a:endParaRPr lang="en-US" sz="1600" b="1" dirty="0">
              <a:solidFill>
                <a:schemeClr val="tx1"/>
              </a:solidFill>
              <a:latin typeface="+mj-lt"/>
            </a:endParaRPr>
          </a:p>
        </p:txBody>
      </p:sp>
      <p:sp>
        <p:nvSpPr>
          <p:cNvPr id="13" name="Date Placeholder 4"/>
          <p:cNvSpPr>
            <a:spLocks noGrp="1"/>
          </p:cNvSpPr>
          <p:nvPr>
            <p:ph type="dt" sz="half" idx="2"/>
          </p:nvPr>
        </p:nvSpPr>
        <p:spPr>
          <a:xfrm>
            <a:off x="785881" y="5159269"/>
            <a:ext cx="1925338" cy="238607"/>
          </a:xfrm>
          <a:prstGeom prst="rect">
            <a:avLst/>
          </a:prstGeom>
        </p:spPr>
        <p:txBody>
          <a:bodyPr vert="horz" wrap="square" lIns="91440" tIns="0" rIns="91440" bIns="0" rtlCol="0" anchor="b" anchorCtr="0">
            <a:noAutofit/>
          </a:bodyPr>
          <a:lstStyle>
            <a:lvl1pPr algn="l">
              <a:defRPr sz="1200" i="0">
                <a:solidFill>
                  <a:schemeClr val="bg1"/>
                </a:solidFill>
                <a:latin typeface="Arial" pitchFamily="34" charset="0"/>
                <a:cs typeface="Arial" pitchFamily="34" charset="0"/>
              </a:defRPr>
            </a:lvl1pPr>
          </a:lstStyle>
          <a:p>
            <a:endParaRPr lang="en-US" dirty="0"/>
          </a:p>
        </p:txBody>
      </p:sp>
      <p:sp>
        <p:nvSpPr>
          <p:cNvPr id="10" name="Text Placeholder 2"/>
          <p:cNvSpPr>
            <a:spLocks noGrp="1"/>
          </p:cNvSpPr>
          <p:nvPr>
            <p:ph type="body" sz="quarter" idx="10" hasCustomPrompt="1"/>
          </p:nvPr>
        </p:nvSpPr>
        <p:spPr>
          <a:xfrm>
            <a:off x="784277" y="4473719"/>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dirty="0"/>
              <a:t>Leah Pimentel, MBA</a:t>
            </a:r>
          </a:p>
          <a:p>
            <a:pPr marL="0" lvl="0"/>
            <a:r>
              <a:rPr lang="en-US" dirty="0"/>
              <a:t>Director of DEI &amp; Culture</a:t>
            </a:r>
          </a:p>
        </p:txBody>
      </p:sp>
      <p:sp>
        <p:nvSpPr>
          <p:cNvPr id="15" name="Title 15"/>
          <p:cNvSpPr>
            <a:spLocks noGrp="1"/>
          </p:cNvSpPr>
          <p:nvPr>
            <p:ph type="title" hasCustomPrompt="1"/>
          </p:nvPr>
        </p:nvSpPr>
        <p:spPr>
          <a:xfrm>
            <a:off x="784276" y="1503863"/>
            <a:ext cx="5205707" cy="1749284"/>
          </a:xfrm>
        </p:spPr>
        <p:txBody>
          <a:bodyPr anchor="b">
            <a:noAutofit/>
          </a:bodyPr>
          <a:lstStyle>
            <a:lvl1pPr>
              <a:defRPr sz="3600" baseline="0">
                <a:solidFill>
                  <a:schemeClr val="bg1"/>
                </a:solidFill>
                <a:latin typeface="+mj-lt"/>
              </a:defRPr>
            </a:lvl1pPr>
          </a:lstStyle>
          <a:p>
            <a:r>
              <a:rPr lang="en-US" dirty="0"/>
              <a:t>Fireside Chat with Leah Pimentel</a:t>
            </a:r>
          </a:p>
        </p:txBody>
      </p:sp>
      <p:sp>
        <p:nvSpPr>
          <p:cNvPr id="16" name="Text Placeholder 3"/>
          <p:cNvSpPr>
            <a:spLocks noGrp="1"/>
          </p:cNvSpPr>
          <p:nvPr>
            <p:ph type="body" sz="quarter" idx="15" hasCustomPrompt="1"/>
          </p:nvPr>
        </p:nvSpPr>
        <p:spPr>
          <a:xfrm>
            <a:off x="787889" y="3368001"/>
            <a:ext cx="5201923" cy="677627"/>
          </a:xfrm>
          <a:prstGeom prst="rect">
            <a:avLst/>
          </a:prstGeom>
        </p:spPr>
        <p:txBody>
          <a:bodyPr>
            <a:noAutofit/>
          </a:bodyPr>
          <a:lstStyle>
            <a:lvl1pPr marL="0" indent="0" algn="l">
              <a:lnSpc>
                <a:spcPct val="100000"/>
              </a:lnSpc>
              <a:buNone/>
              <a:defRPr sz="1600" i="0">
                <a:solidFill>
                  <a:schemeClr val="bg1"/>
                </a:solidFill>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DEI and How Belonging Transforms</a:t>
            </a:r>
          </a:p>
        </p:txBody>
      </p:sp>
      <p:pic>
        <p:nvPicPr>
          <p:cNvPr id="3" name="Picture 2">
            <a:extLst>
              <a:ext uri="{FF2B5EF4-FFF2-40B4-BE49-F238E27FC236}">
                <a16:creationId xmlns:a16="http://schemas.microsoft.com/office/drawing/2014/main" id="{0C58D77B-99A0-D93E-A39C-B42B8A40EF75}"/>
              </a:ext>
            </a:extLst>
          </p:cNvPr>
          <p:cNvPicPr>
            <a:picLocks noChangeAspect="1"/>
          </p:cNvPicPr>
          <p:nvPr userDrawn="1"/>
        </p:nvPicPr>
        <p:blipFill>
          <a:blip r:embed="rId3"/>
          <a:stretch>
            <a:fillRect/>
          </a:stretch>
        </p:blipFill>
        <p:spPr>
          <a:xfrm>
            <a:off x="907660" y="292524"/>
            <a:ext cx="2454168" cy="670616"/>
          </a:xfrm>
          <a:prstGeom prst="rect">
            <a:avLst/>
          </a:prstGeom>
        </p:spPr>
      </p:pic>
    </p:spTree>
  </p:cSld>
  <p:clrMapOvr>
    <a:overrideClrMapping bg1="lt1" tx1="dk1" bg2="lt2" tx2="dk2" accent1="accent1" accent2="accent2" accent3="accent3" accent4="accent4" accent5="accent5" accent6="accent6" hlink="hlink" folHlink="folHlink"/>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ver – Teal2">
    <p:bg>
      <p:bgRef idx="1001">
        <a:schemeClr val="bg1"/>
      </p:bgRef>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15933" y="297068"/>
            <a:ext cx="8828067" cy="6560934"/>
          </a:xfrm>
          <a:prstGeom prst="rect">
            <a:avLst/>
          </a:prstGeom>
        </p:spPr>
      </p:pic>
      <p:sp>
        <p:nvSpPr>
          <p:cNvPr id="2" name="Rectangle 1"/>
          <p:cNvSpPr/>
          <p:nvPr userDrawn="1"/>
        </p:nvSpPr>
        <p:spPr bwMode="auto">
          <a:xfrm>
            <a:off x="502920" y="1"/>
            <a:ext cx="5666935" cy="5739619"/>
          </a:xfrm>
          <a:prstGeom prst="rect">
            <a:avLst/>
          </a:prstGeom>
          <a:solidFill>
            <a:schemeClr val="bg2">
              <a:lumMod val="95000"/>
            </a:schemeClr>
          </a:solidFill>
          <a:ln w="19050" algn="ctr">
            <a:noFill/>
            <a:miter lim="800000"/>
            <a:headEnd/>
            <a:tailEnd/>
          </a:ln>
        </p:spPr>
        <p:txBody>
          <a:bodyPr wrap="none" rtlCol="0" anchor="ctr"/>
          <a:lstStyle/>
          <a:p>
            <a:pPr algn="ctr">
              <a:lnSpc>
                <a:spcPct val="90000"/>
              </a:lnSpc>
            </a:pPr>
            <a:endParaRPr lang="en-US" sz="1600" b="1" dirty="0">
              <a:solidFill>
                <a:schemeClr val="tx1"/>
              </a:solidFill>
              <a:latin typeface="+mj-lt"/>
            </a:endParaRPr>
          </a:p>
        </p:txBody>
      </p:sp>
      <p:sp>
        <p:nvSpPr>
          <p:cNvPr id="13" name="Date Placeholder 4"/>
          <p:cNvSpPr>
            <a:spLocks noGrp="1"/>
          </p:cNvSpPr>
          <p:nvPr>
            <p:ph type="dt" sz="half" idx="2"/>
          </p:nvPr>
        </p:nvSpPr>
        <p:spPr>
          <a:xfrm>
            <a:off x="785881" y="5159269"/>
            <a:ext cx="1925338" cy="238607"/>
          </a:xfrm>
          <a:prstGeom prst="rect">
            <a:avLst/>
          </a:prstGeom>
        </p:spPr>
        <p:txBody>
          <a:bodyPr vert="horz" wrap="square" lIns="91440" tIns="0" rIns="91440" bIns="0" rtlCol="0" anchor="b" anchorCtr="0">
            <a:noAutofit/>
          </a:bodyPr>
          <a:lstStyle>
            <a:lvl1pPr algn="l">
              <a:defRPr sz="1200" i="0">
                <a:solidFill>
                  <a:schemeClr val="tx2"/>
                </a:solidFill>
                <a:latin typeface="Arial" pitchFamily="34" charset="0"/>
                <a:cs typeface="Arial" pitchFamily="34" charset="0"/>
              </a:defRPr>
            </a:lvl1pPr>
          </a:lstStyle>
          <a:p>
            <a:endParaRPr lang="en-US" dirty="0"/>
          </a:p>
        </p:txBody>
      </p:sp>
      <p:sp>
        <p:nvSpPr>
          <p:cNvPr id="9" name="Text Placeholder 2"/>
          <p:cNvSpPr>
            <a:spLocks noGrp="1"/>
          </p:cNvSpPr>
          <p:nvPr>
            <p:ph type="body" sz="quarter" idx="10" hasCustomPrompt="1"/>
          </p:nvPr>
        </p:nvSpPr>
        <p:spPr>
          <a:xfrm>
            <a:off x="784277" y="4473719"/>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tx2"/>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a:t>Presenter’s </a:t>
            </a:r>
            <a:r>
              <a:rPr lang="en-US" dirty="0"/>
              <a:t>Name</a:t>
            </a:r>
          </a:p>
        </p:txBody>
      </p:sp>
      <p:sp>
        <p:nvSpPr>
          <p:cNvPr id="16" name="Title 15"/>
          <p:cNvSpPr>
            <a:spLocks noGrp="1"/>
          </p:cNvSpPr>
          <p:nvPr>
            <p:ph type="title" hasCustomPrompt="1"/>
          </p:nvPr>
        </p:nvSpPr>
        <p:spPr>
          <a:xfrm>
            <a:off x="784276" y="1503863"/>
            <a:ext cx="5205707" cy="1749284"/>
          </a:xfrm>
        </p:spPr>
        <p:txBody>
          <a:bodyPr anchor="b">
            <a:noAutofit/>
          </a:bodyPr>
          <a:lstStyle>
            <a:lvl1pPr>
              <a:defRPr sz="3600" baseline="0">
                <a:solidFill>
                  <a:schemeClr val="tx2"/>
                </a:solidFill>
                <a:latin typeface="+mj-lt"/>
              </a:defRPr>
            </a:lvl1pPr>
          </a:lstStyle>
          <a:p>
            <a:r>
              <a:rPr lang="en-US" dirty="0"/>
              <a:t>Title Here</a:t>
            </a:r>
          </a:p>
        </p:txBody>
      </p:sp>
      <p:sp>
        <p:nvSpPr>
          <p:cNvPr id="17" name="Text Placeholder 3"/>
          <p:cNvSpPr>
            <a:spLocks noGrp="1"/>
          </p:cNvSpPr>
          <p:nvPr>
            <p:ph type="body" sz="quarter" idx="15" hasCustomPrompt="1"/>
          </p:nvPr>
        </p:nvSpPr>
        <p:spPr>
          <a:xfrm>
            <a:off x="787889" y="3368001"/>
            <a:ext cx="5201923" cy="677627"/>
          </a:xfrm>
          <a:prstGeom prst="rect">
            <a:avLst/>
          </a:prstGeom>
        </p:spPr>
        <p:txBody>
          <a:bodyPr>
            <a:noAutofit/>
          </a:bodyPr>
          <a:lstStyle>
            <a:lvl1pPr marL="0" indent="0" algn="l">
              <a:lnSpc>
                <a:spcPct val="100000"/>
              </a:lnSpc>
              <a:buNone/>
              <a:defRPr sz="1600" i="0">
                <a:solidFill>
                  <a:schemeClr val="tx2"/>
                </a:solidFill>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pic>
        <p:nvPicPr>
          <p:cNvPr id="11" name="Picture 10">
            <a:extLst>
              <a:ext uri="{FF2B5EF4-FFF2-40B4-BE49-F238E27FC236}">
                <a16:creationId xmlns:a16="http://schemas.microsoft.com/office/drawing/2014/main" id="{88813AFD-71C8-6F4A-A8EE-C2BBFAC40F9F}"/>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905297" y="297984"/>
            <a:ext cx="1725734" cy="444855"/>
          </a:xfrm>
          <a:prstGeom prst="rect">
            <a:avLst/>
          </a:prstGeom>
        </p:spPr>
      </p:pic>
    </p:spTree>
  </p:cSld>
  <p:clrMapOvr>
    <a:overrideClrMapping bg1="lt1" tx1="dk1" bg2="lt2" tx2="dk2" accent1="accent1" accent2="accent2" accent3="accent3" accent4="accent4" accent5="accent5" accent6="accent6" hlink="hlink" folHlink="folHlink"/>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ver – Navy 2">
    <p:bg>
      <p:bgRef idx="1001">
        <a:schemeClr val="bg1"/>
      </p:bgRef>
    </p:bg>
    <p:spTree>
      <p:nvGrpSpPr>
        <p:cNvPr id="1" name=""/>
        <p:cNvGrpSpPr/>
        <p:nvPr/>
      </p:nvGrpSpPr>
      <p:grpSpPr>
        <a:xfrm>
          <a:off x="0" y="0"/>
          <a:ext cx="0" cy="0"/>
          <a:chOff x="0" y="0"/>
          <a:chExt cx="0" cy="0"/>
        </a:xfrm>
      </p:grpSpPr>
      <p:pic>
        <p:nvPicPr>
          <p:cNvPr id="13" name="Picture 12"/>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17500" y="302585"/>
            <a:ext cx="8826500" cy="6575551"/>
          </a:xfrm>
          <a:prstGeom prst="rect">
            <a:avLst/>
          </a:prstGeom>
        </p:spPr>
      </p:pic>
      <p:sp>
        <p:nvSpPr>
          <p:cNvPr id="2" name="Rectangle 1"/>
          <p:cNvSpPr/>
          <p:nvPr userDrawn="1"/>
        </p:nvSpPr>
        <p:spPr bwMode="auto">
          <a:xfrm>
            <a:off x="502920" y="1"/>
            <a:ext cx="5666935" cy="5739619"/>
          </a:xfrm>
          <a:prstGeom prst="rect">
            <a:avLst/>
          </a:prstGeom>
          <a:solidFill>
            <a:schemeClr val="accent6"/>
          </a:solidFill>
          <a:ln w="19050" algn="ctr">
            <a:noFill/>
            <a:miter lim="800000"/>
            <a:headEnd/>
            <a:tailEnd/>
          </a:ln>
        </p:spPr>
        <p:txBody>
          <a:bodyPr wrap="none" rtlCol="0" anchor="ctr"/>
          <a:lstStyle/>
          <a:p>
            <a:pPr lvl="0" algn="ctr">
              <a:lnSpc>
                <a:spcPct val="90000"/>
              </a:lnSpc>
            </a:pPr>
            <a:endParaRPr lang="en-US" sz="1600" b="1" dirty="0">
              <a:latin typeface="+mj-lt"/>
            </a:endParaRPr>
          </a:p>
        </p:txBody>
      </p:sp>
      <p:sp>
        <p:nvSpPr>
          <p:cNvPr id="10" name="Date Placeholder 4"/>
          <p:cNvSpPr>
            <a:spLocks noGrp="1"/>
          </p:cNvSpPr>
          <p:nvPr>
            <p:ph type="dt" sz="half" idx="2"/>
          </p:nvPr>
        </p:nvSpPr>
        <p:spPr>
          <a:xfrm>
            <a:off x="785881" y="5159269"/>
            <a:ext cx="1925338" cy="238607"/>
          </a:xfrm>
          <a:prstGeom prst="rect">
            <a:avLst/>
          </a:prstGeom>
        </p:spPr>
        <p:txBody>
          <a:bodyPr vert="horz" wrap="square" lIns="91440" tIns="0" rIns="91440" bIns="0" rtlCol="0" anchor="b" anchorCtr="0">
            <a:noAutofit/>
          </a:bodyPr>
          <a:lstStyle>
            <a:lvl1pPr algn="l">
              <a:defRPr sz="1200" i="0">
                <a:solidFill>
                  <a:schemeClr val="bg1"/>
                </a:solidFill>
                <a:latin typeface="Arial" pitchFamily="34" charset="0"/>
                <a:cs typeface="Arial" pitchFamily="34" charset="0"/>
              </a:defRPr>
            </a:lvl1pPr>
          </a:lstStyle>
          <a:p>
            <a:endParaRPr lang="en-US" dirty="0"/>
          </a:p>
        </p:txBody>
      </p:sp>
      <p:sp>
        <p:nvSpPr>
          <p:cNvPr id="12" name="Text Placeholder 2"/>
          <p:cNvSpPr>
            <a:spLocks noGrp="1"/>
          </p:cNvSpPr>
          <p:nvPr>
            <p:ph type="body" sz="quarter" idx="10" hasCustomPrompt="1"/>
          </p:nvPr>
        </p:nvSpPr>
        <p:spPr>
          <a:xfrm>
            <a:off x="784277" y="4473719"/>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a:t>Presenter’s </a:t>
            </a:r>
            <a:r>
              <a:rPr lang="en-US" dirty="0"/>
              <a:t>Name</a:t>
            </a:r>
          </a:p>
        </p:txBody>
      </p:sp>
      <p:sp>
        <p:nvSpPr>
          <p:cNvPr id="15" name="Title 15"/>
          <p:cNvSpPr>
            <a:spLocks noGrp="1"/>
          </p:cNvSpPr>
          <p:nvPr>
            <p:ph type="title" hasCustomPrompt="1"/>
          </p:nvPr>
        </p:nvSpPr>
        <p:spPr>
          <a:xfrm>
            <a:off x="784276" y="1503863"/>
            <a:ext cx="5205707" cy="1749284"/>
          </a:xfrm>
        </p:spPr>
        <p:txBody>
          <a:bodyPr anchor="b">
            <a:noAutofit/>
          </a:bodyPr>
          <a:lstStyle>
            <a:lvl1pPr>
              <a:defRPr sz="3600" baseline="0">
                <a:solidFill>
                  <a:schemeClr val="bg1"/>
                </a:solidFill>
                <a:latin typeface="+mj-lt"/>
              </a:defRPr>
            </a:lvl1pPr>
          </a:lstStyle>
          <a:p>
            <a:r>
              <a:rPr lang="en-US" dirty="0"/>
              <a:t>Title Here</a:t>
            </a:r>
          </a:p>
        </p:txBody>
      </p:sp>
      <p:sp>
        <p:nvSpPr>
          <p:cNvPr id="16" name="Text Placeholder 3"/>
          <p:cNvSpPr>
            <a:spLocks noGrp="1"/>
          </p:cNvSpPr>
          <p:nvPr>
            <p:ph type="body" sz="quarter" idx="15" hasCustomPrompt="1"/>
          </p:nvPr>
        </p:nvSpPr>
        <p:spPr>
          <a:xfrm>
            <a:off x="787889" y="3368001"/>
            <a:ext cx="5201923" cy="677627"/>
          </a:xfrm>
          <a:prstGeom prst="rect">
            <a:avLst/>
          </a:prstGeom>
        </p:spPr>
        <p:txBody>
          <a:bodyPr>
            <a:noAutofit/>
          </a:bodyPr>
          <a:lstStyle>
            <a:lvl1pPr marL="0" indent="0" algn="l">
              <a:lnSpc>
                <a:spcPct val="100000"/>
              </a:lnSpc>
              <a:buNone/>
              <a:defRPr sz="1600" i="0">
                <a:solidFill>
                  <a:schemeClr val="bg1"/>
                </a:solidFill>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pic>
        <p:nvPicPr>
          <p:cNvPr id="3" name="Picture 2">
            <a:extLst>
              <a:ext uri="{FF2B5EF4-FFF2-40B4-BE49-F238E27FC236}">
                <a16:creationId xmlns:a16="http://schemas.microsoft.com/office/drawing/2014/main" id="{A1D5D6B1-5D2A-DF11-FB3E-E23256EF7FA0}"/>
              </a:ext>
            </a:extLst>
          </p:cNvPr>
          <p:cNvPicPr>
            <a:picLocks noChangeAspect="1"/>
          </p:cNvPicPr>
          <p:nvPr userDrawn="1"/>
        </p:nvPicPr>
        <p:blipFill>
          <a:blip r:embed="rId3"/>
          <a:stretch>
            <a:fillRect/>
          </a:stretch>
        </p:blipFill>
        <p:spPr>
          <a:xfrm>
            <a:off x="907660" y="292524"/>
            <a:ext cx="2454168" cy="670616"/>
          </a:xfrm>
          <a:prstGeom prst="rect">
            <a:avLst/>
          </a:prstGeom>
        </p:spPr>
      </p:pic>
    </p:spTree>
    <p:extLst>
      <p:ext uri="{BB962C8B-B14F-4D97-AF65-F5344CB8AC3E}">
        <p14:creationId xmlns:p14="http://schemas.microsoft.com/office/powerpoint/2010/main" val="82038365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Cover – Navy 2">
    <p:bg>
      <p:bgRef idx="1001">
        <a:schemeClr val="bg1"/>
      </p:bgRef>
    </p:bg>
    <p:spTree>
      <p:nvGrpSpPr>
        <p:cNvPr id="1" name=""/>
        <p:cNvGrpSpPr/>
        <p:nvPr/>
      </p:nvGrpSpPr>
      <p:grpSpPr>
        <a:xfrm>
          <a:off x="0" y="0"/>
          <a:ext cx="0" cy="0"/>
          <a:chOff x="0" y="0"/>
          <a:chExt cx="0" cy="0"/>
        </a:xfrm>
      </p:grpSpPr>
      <p:pic>
        <p:nvPicPr>
          <p:cNvPr id="13" name="Picture 12"/>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17500" y="302585"/>
            <a:ext cx="8826500" cy="6575551"/>
          </a:xfrm>
          <a:prstGeom prst="rect">
            <a:avLst/>
          </a:prstGeom>
        </p:spPr>
      </p:pic>
      <p:sp>
        <p:nvSpPr>
          <p:cNvPr id="2" name="Rectangle 1"/>
          <p:cNvSpPr/>
          <p:nvPr userDrawn="1"/>
        </p:nvSpPr>
        <p:spPr bwMode="auto">
          <a:xfrm>
            <a:off x="502920" y="1"/>
            <a:ext cx="5666935" cy="5739619"/>
          </a:xfrm>
          <a:prstGeom prst="rect">
            <a:avLst/>
          </a:prstGeom>
          <a:solidFill>
            <a:schemeClr val="tx2"/>
          </a:solidFill>
          <a:ln w="19050" algn="ctr">
            <a:noFill/>
            <a:miter lim="800000"/>
            <a:headEnd/>
            <a:tailEnd/>
          </a:ln>
        </p:spPr>
        <p:txBody>
          <a:bodyPr wrap="none" rtlCol="0" anchor="ctr"/>
          <a:lstStyle/>
          <a:p>
            <a:pPr algn="ctr">
              <a:lnSpc>
                <a:spcPct val="90000"/>
              </a:lnSpc>
            </a:pPr>
            <a:endParaRPr lang="en-US" sz="1600" b="1" dirty="0">
              <a:solidFill>
                <a:schemeClr val="tx1"/>
              </a:solidFill>
              <a:latin typeface="+mj-lt"/>
            </a:endParaRPr>
          </a:p>
        </p:txBody>
      </p:sp>
      <p:sp>
        <p:nvSpPr>
          <p:cNvPr id="10" name="Date Placeholder 4"/>
          <p:cNvSpPr>
            <a:spLocks noGrp="1"/>
          </p:cNvSpPr>
          <p:nvPr>
            <p:ph type="dt" sz="half" idx="2"/>
          </p:nvPr>
        </p:nvSpPr>
        <p:spPr>
          <a:xfrm>
            <a:off x="785881" y="5159269"/>
            <a:ext cx="1925338" cy="238607"/>
          </a:xfrm>
          <a:prstGeom prst="rect">
            <a:avLst/>
          </a:prstGeom>
        </p:spPr>
        <p:txBody>
          <a:bodyPr vert="horz" wrap="square" lIns="91440" tIns="0" rIns="91440" bIns="0" rtlCol="0" anchor="b" anchorCtr="0">
            <a:noAutofit/>
          </a:bodyPr>
          <a:lstStyle>
            <a:lvl1pPr algn="l">
              <a:defRPr sz="1200" i="0">
                <a:solidFill>
                  <a:schemeClr val="bg1"/>
                </a:solidFill>
                <a:latin typeface="Arial" pitchFamily="34" charset="0"/>
                <a:cs typeface="Arial" pitchFamily="34" charset="0"/>
              </a:defRPr>
            </a:lvl1pPr>
          </a:lstStyle>
          <a:p>
            <a:endParaRPr lang="en-US" dirty="0"/>
          </a:p>
        </p:txBody>
      </p:sp>
      <p:sp>
        <p:nvSpPr>
          <p:cNvPr id="12" name="Text Placeholder 2"/>
          <p:cNvSpPr>
            <a:spLocks noGrp="1"/>
          </p:cNvSpPr>
          <p:nvPr>
            <p:ph type="body" sz="quarter" idx="10" hasCustomPrompt="1"/>
          </p:nvPr>
        </p:nvSpPr>
        <p:spPr>
          <a:xfrm>
            <a:off x="784277" y="4473719"/>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a:t>Presenter’s </a:t>
            </a:r>
            <a:r>
              <a:rPr lang="en-US" dirty="0"/>
              <a:t>Name</a:t>
            </a:r>
          </a:p>
        </p:txBody>
      </p:sp>
      <p:sp>
        <p:nvSpPr>
          <p:cNvPr id="15" name="Title 15"/>
          <p:cNvSpPr>
            <a:spLocks noGrp="1"/>
          </p:cNvSpPr>
          <p:nvPr>
            <p:ph type="title" hasCustomPrompt="1"/>
          </p:nvPr>
        </p:nvSpPr>
        <p:spPr>
          <a:xfrm>
            <a:off x="784276" y="1503863"/>
            <a:ext cx="5205707" cy="1749284"/>
          </a:xfrm>
        </p:spPr>
        <p:txBody>
          <a:bodyPr anchor="b">
            <a:noAutofit/>
          </a:bodyPr>
          <a:lstStyle>
            <a:lvl1pPr>
              <a:defRPr sz="3600" baseline="0">
                <a:solidFill>
                  <a:schemeClr val="bg1"/>
                </a:solidFill>
                <a:latin typeface="+mj-lt"/>
              </a:defRPr>
            </a:lvl1pPr>
          </a:lstStyle>
          <a:p>
            <a:r>
              <a:rPr lang="en-US" dirty="0"/>
              <a:t>Title Here</a:t>
            </a:r>
          </a:p>
        </p:txBody>
      </p:sp>
      <p:sp>
        <p:nvSpPr>
          <p:cNvPr id="16" name="Text Placeholder 3"/>
          <p:cNvSpPr>
            <a:spLocks noGrp="1"/>
          </p:cNvSpPr>
          <p:nvPr>
            <p:ph type="body" sz="quarter" idx="15" hasCustomPrompt="1"/>
          </p:nvPr>
        </p:nvSpPr>
        <p:spPr>
          <a:xfrm>
            <a:off x="787889" y="3368001"/>
            <a:ext cx="5201923" cy="677627"/>
          </a:xfrm>
          <a:prstGeom prst="rect">
            <a:avLst/>
          </a:prstGeom>
        </p:spPr>
        <p:txBody>
          <a:bodyPr>
            <a:noAutofit/>
          </a:bodyPr>
          <a:lstStyle>
            <a:lvl1pPr marL="0" indent="0" algn="l">
              <a:lnSpc>
                <a:spcPct val="100000"/>
              </a:lnSpc>
              <a:buNone/>
              <a:defRPr sz="1600" i="0">
                <a:solidFill>
                  <a:schemeClr val="bg1"/>
                </a:solidFill>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pic>
        <p:nvPicPr>
          <p:cNvPr id="3" name="Picture 2">
            <a:extLst>
              <a:ext uri="{FF2B5EF4-FFF2-40B4-BE49-F238E27FC236}">
                <a16:creationId xmlns:a16="http://schemas.microsoft.com/office/drawing/2014/main" id="{A1D5D6B1-5D2A-DF11-FB3E-E23256EF7FA0}"/>
              </a:ext>
            </a:extLst>
          </p:cNvPr>
          <p:cNvPicPr>
            <a:picLocks noChangeAspect="1"/>
          </p:cNvPicPr>
          <p:nvPr userDrawn="1"/>
        </p:nvPicPr>
        <p:blipFill>
          <a:blip r:embed="rId3"/>
          <a:stretch>
            <a:fillRect/>
          </a:stretch>
        </p:blipFill>
        <p:spPr>
          <a:xfrm>
            <a:off x="907660" y="292524"/>
            <a:ext cx="2454168" cy="670616"/>
          </a:xfrm>
          <a:prstGeom prst="rect">
            <a:avLst/>
          </a:prstGeom>
        </p:spPr>
      </p:pic>
    </p:spTree>
    <p:extLst>
      <p:ext uri="{BB962C8B-B14F-4D97-AF65-F5344CB8AC3E}">
        <p14:creationId xmlns:p14="http://schemas.microsoft.com/office/powerpoint/2010/main" val="424909583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ver – Voilet">
    <p:bg>
      <p:bgRef idx="1001">
        <a:schemeClr val="bg1"/>
      </p:bgRef>
    </p:bg>
    <p:spTree>
      <p:nvGrpSpPr>
        <p:cNvPr id="1" name=""/>
        <p:cNvGrpSpPr/>
        <p:nvPr/>
      </p:nvGrpSpPr>
      <p:grpSpPr>
        <a:xfrm>
          <a:off x="0" y="0"/>
          <a:ext cx="0" cy="0"/>
          <a:chOff x="0" y="0"/>
          <a:chExt cx="0" cy="0"/>
        </a:xfrm>
      </p:grpSpPr>
      <p:pic>
        <p:nvPicPr>
          <p:cNvPr id="13" name="Picture 12"/>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317500" y="302585"/>
            <a:ext cx="8826500" cy="6575551"/>
          </a:xfrm>
          <a:prstGeom prst="rect">
            <a:avLst/>
          </a:prstGeom>
        </p:spPr>
      </p:pic>
      <p:sp>
        <p:nvSpPr>
          <p:cNvPr id="2" name="Rectangle 1"/>
          <p:cNvSpPr/>
          <p:nvPr userDrawn="1"/>
        </p:nvSpPr>
        <p:spPr bwMode="auto">
          <a:xfrm>
            <a:off x="515660" y="0"/>
            <a:ext cx="5666935" cy="5739619"/>
          </a:xfrm>
          <a:prstGeom prst="rect">
            <a:avLst/>
          </a:prstGeom>
          <a:solidFill>
            <a:schemeClr val="accent5"/>
          </a:solidFill>
          <a:ln w="19050" algn="ctr">
            <a:noFill/>
            <a:miter lim="800000"/>
            <a:headEnd/>
            <a:tailEnd/>
          </a:ln>
        </p:spPr>
        <p:txBody>
          <a:bodyPr wrap="none" rtlCol="0" anchor="ctr"/>
          <a:lstStyle/>
          <a:p>
            <a:pPr algn="ctr">
              <a:lnSpc>
                <a:spcPct val="90000"/>
              </a:lnSpc>
            </a:pPr>
            <a:endParaRPr lang="en-US" sz="1600" b="1" dirty="0">
              <a:solidFill>
                <a:schemeClr val="tx1"/>
              </a:solidFill>
              <a:latin typeface="+mj-lt"/>
            </a:endParaRPr>
          </a:p>
        </p:txBody>
      </p:sp>
      <p:sp>
        <p:nvSpPr>
          <p:cNvPr id="10" name="Date Placeholder 4"/>
          <p:cNvSpPr>
            <a:spLocks noGrp="1"/>
          </p:cNvSpPr>
          <p:nvPr>
            <p:ph type="dt" sz="half" idx="2"/>
          </p:nvPr>
        </p:nvSpPr>
        <p:spPr>
          <a:xfrm>
            <a:off x="785881" y="5159269"/>
            <a:ext cx="1925338" cy="238607"/>
          </a:xfrm>
          <a:prstGeom prst="rect">
            <a:avLst/>
          </a:prstGeom>
        </p:spPr>
        <p:txBody>
          <a:bodyPr vert="horz" wrap="square" lIns="91440" tIns="0" rIns="91440" bIns="0" rtlCol="0" anchor="b" anchorCtr="0">
            <a:noAutofit/>
          </a:bodyPr>
          <a:lstStyle>
            <a:lvl1pPr algn="l">
              <a:defRPr sz="1200" i="0">
                <a:solidFill>
                  <a:schemeClr val="bg1"/>
                </a:solidFill>
                <a:latin typeface="Arial" pitchFamily="34" charset="0"/>
                <a:cs typeface="Arial" pitchFamily="34" charset="0"/>
              </a:defRPr>
            </a:lvl1pPr>
          </a:lstStyle>
          <a:p>
            <a:endParaRPr lang="en-US" dirty="0"/>
          </a:p>
        </p:txBody>
      </p:sp>
      <p:sp>
        <p:nvSpPr>
          <p:cNvPr id="12" name="Text Placeholder 2"/>
          <p:cNvSpPr>
            <a:spLocks noGrp="1"/>
          </p:cNvSpPr>
          <p:nvPr>
            <p:ph type="body" sz="quarter" idx="10" hasCustomPrompt="1"/>
          </p:nvPr>
        </p:nvSpPr>
        <p:spPr>
          <a:xfrm>
            <a:off x="784277" y="4473719"/>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dirty="0"/>
              <a:t>Leah Pimentel, MBA</a:t>
            </a:r>
          </a:p>
          <a:p>
            <a:pPr marL="0" lvl="0"/>
            <a:r>
              <a:rPr lang="en-US" dirty="0"/>
              <a:t>Director of DEI &amp; Culture</a:t>
            </a:r>
          </a:p>
        </p:txBody>
      </p:sp>
      <p:sp>
        <p:nvSpPr>
          <p:cNvPr id="15" name="Title 15"/>
          <p:cNvSpPr>
            <a:spLocks noGrp="1"/>
          </p:cNvSpPr>
          <p:nvPr>
            <p:ph type="title" hasCustomPrompt="1"/>
          </p:nvPr>
        </p:nvSpPr>
        <p:spPr>
          <a:xfrm>
            <a:off x="784276" y="1503863"/>
            <a:ext cx="5205707" cy="1749284"/>
          </a:xfrm>
        </p:spPr>
        <p:txBody>
          <a:bodyPr anchor="b">
            <a:noAutofit/>
          </a:bodyPr>
          <a:lstStyle>
            <a:lvl1pPr>
              <a:defRPr sz="3600" baseline="0">
                <a:solidFill>
                  <a:schemeClr val="bg1"/>
                </a:solidFill>
                <a:latin typeface="+mj-lt"/>
              </a:defRPr>
            </a:lvl1pPr>
          </a:lstStyle>
          <a:p>
            <a:r>
              <a:rPr lang="en-US" dirty="0"/>
              <a:t>Fireside Chat with Leah Pimentel</a:t>
            </a:r>
          </a:p>
        </p:txBody>
      </p:sp>
      <p:sp>
        <p:nvSpPr>
          <p:cNvPr id="16" name="Text Placeholder 3"/>
          <p:cNvSpPr>
            <a:spLocks noGrp="1"/>
          </p:cNvSpPr>
          <p:nvPr>
            <p:ph type="body" sz="quarter" idx="15" hasCustomPrompt="1"/>
          </p:nvPr>
        </p:nvSpPr>
        <p:spPr>
          <a:xfrm>
            <a:off x="787889" y="3368001"/>
            <a:ext cx="5201923" cy="677627"/>
          </a:xfrm>
          <a:prstGeom prst="rect">
            <a:avLst/>
          </a:prstGeom>
        </p:spPr>
        <p:txBody>
          <a:bodyPr>
            <a:noAutofit/>
          </a:bodyPr>
          <a:lstStyle>
            <a:lvl1pPr marL="0" indent="0" algn="l">
              <a:lnSpc>
                <a:spcPct val="100000"/>
              </a:lnSpc>
              <a:buNone/>
              <a:defRPr sz="1600" i="0">
                <a:solidFill>
                  <a:schemeClr val="bg1"/>
                </a:solidFill>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DEI and How Belonging Transforms</a:t>
            </a:r>
          </a:p>
        </p:txBody>
      </p:sp>
      <p:pic>
        <p:nvPicPr>
          <p:cNvPr id="8" name="Picture 7">
            <a:extLst>
              <a:ext uri="{FF2B5EF4-FFF2-40B4-BE49-F238E27FC236}">
                <a16:creationId xmlns:a16="http://schemas.microsoft.com/office/drawing/2014/main" id="{F2466CA1-B060-E96A-9E60-6288161E9992}"/>
              </a:ext>
            </a:extLst>
          </p:cNvPr>
          <p:cNvPicPr>
            <a:picLocks noChangeAspect="1"/>
          </p:cNvPicPr>
          <p:nvPr userDrawn="1"/>
        </p:nvPicPr>
        <p:blipFill>
          <a:blip r:embed="rId3"/>
          <a:stretch>
            <a:fillRect/>
          </a:stretch>
        </p:blipFill>
        <p:spPr>
          <a:xfrm>
            <a:off x="907660" y="292524"/>
            <a:ext cx="2454168" cy="670616"/>
          </a:xfrm>
          <a:prstGeom prst="rect">
            <a:avLst/>
          </a:prstGeom>
        </p:spPr>
      </p:pic>
    </p:spTree>
    <p:extLst>
      <p:ext uri="{BB962C8B-B14F-4D97-AF65-F5344CB8AC3E}">
        <p14:creationId xmlns:p14="http://schemas.microsoft.com/office/powerpoint/2010/main" val="550585554"/>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Cover – Voilet">
    <p:bg>
      <p:bgRef idx="1001">
        <a:schemeClr val="bg1"/>
      </p:bgRef>
    </p:bg>
    <p:spTree>
      <p:nvGrpSpPr>
        <p:cNvPr id="1" name=""/>
        <p:cNvGrpSpPr/>
        <p:nvPr/>
      </p:nvGrpSpPr>
      <p:grpSpPr>
        <a:xfrm>
          <a:off x="0" y="0"/>
          <a:ext cx="0" cy="0"/>
          <a:chOff x="0" y="0"/>
          <a:chExt cx="0" cy="0"/>
        </a:xfrm>
      </p:grpSpPr>
      <p:pic>
        <p:nvPicPr>
          <p:cNvPr id="13" name="Picture 12"/>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317500" y="302585"/>
            <a:ext cx="8826500" cy="6575551"/>
          </a:xfrm>
          <a:prstGeom prst="rect">
            <a:avLst/>
          </a:prstGeom>
        </p:spPr>
      </p:pic>
      <p:sp>
        <p:nvSpPr>
          <p:cNvPr id="2" name="Rectangle 1"/>
          <p:cNvSpPr/>
          <p:nvPr userDrawn="1"/>
        </p:nvSpPr>
        <p:spPr bwMode="auto">
          <a:xfrm>
            <a:off x="515660" y="0"/>
            <a:ext cx="5666935" cy="5739619"/>
          </a:xfrm>
          <a:prstGeom prst="rect">
            <a:avLst/>
          </a:prstGeom>
          <a:solidFill>
            <a:schemeClr val="accent2"/>
          </a:solidFill>
          <a:ln w="19050" algn="ctr">
            <a:noFill/>
            <a:miter lim="800000"/>
            <a:headEnd/>
            <a:tailEnd/>
          </a:ln>
        </p:spPr>
        <p:txBody>
          <a:bodyPr wrap="none" rtlCol="0" anchor="ctr"/>
          <a:lstStyle/>
          <a:p>
            <a:pPr lvl="0" algn="ctr">
              <a:lnSpc>
                <a:spcPct val="90000"/>
              </a:lnSpc>
            </a:pPr>
            <a:endParaRPr lang="en-US" sz="1600" b="1" dirty="0">
              <a:latin typeface="+mj-lt"/>
            </a:endParaRPr>
          </a:p>
        </p:txBody>
      </p:sp>
      <p:sp>
        <p:nvSpPr>
          <p:cNvPr id="10" name="Date Placeholder 4"/>
          <p:cNvSpPr>
            <a:spLocks noGrp="1"/>
          </p:cNvSpPr>
          <p:nvPr>
            <p:ph type="dt" sz="half" idx="2"/>
          </p:nvPr>
        </p:nvSpPr>
        <p:spPr>
          <a:xfrm>
            <a:off x="785881" y="5159269"/>
            <a:ext cx="1925338" cy="238607"/>
          </a:xfrm>
          <a:prstGeom prst="rect">
            <a:avLst/>
          </a:prstGeom>
        </p:spPr>
        <p:txBody>
          <a:bodyPr vert="horz" wrap="square" lIns="91440" tIns="0" rIns="91440" bIns="0" rtlCol="0" anchor="b" anchorCtr="0">
            <a:noAutofit/>
          </a:bodyPr>
          <a:lstStyle>
            <a:lvl1pPr algn="l">
              <a:defRPr sz="1200" i="0">
                <a:solidFill>
                  <a:schemeClr val="bg1"/>
                </a:solidFill>
                <a:latin typeface="Arial" pitchFamily="34" charset="0"/>
                <a:cs typeface="Arial" pitchFamily="34" charset="0"/>
              </a:defRPr>
            </a:lvl1pPr>
          </a:lstStyle>
          <a:p>
            <a:endParaRPr lang="en-US" dirty="0"/>
          </a:p>
        </p:txBody>
      </p:sp>
      <p:sp>
        <p:nvSpPr>
          <p:cNvPr id="12" name="Text Placeholder 2"/>
          <p:cNvSpPr>
            <a:spLocks noGrp="1"/>
          </p:cNvSpPr>
          <p:nvPr>
            <p:ph type="body" sz="quarter" idx="10" hasCustomPrompt="1"/>
          </p:nvPr>
        </p:nvSpPr>
        <p:spPr>
          <a:xfrm>
            <a:off x="784277" y="4473719"/>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dirty="0"/>
              <a:t>Leah Pimentel, MBA</a:t>
            </a:r>
          </a:p>
          <a:p>
            <a:pPr marL="0" lvl="0"/>
            <a:r>
              <a:rPr lang="en-US" dirty="0"/>
              <a:t>Director of DEI &amp; Culture</a:t>
            </a:r>
          </a:p>
        </p:txBody>
      </p:sp>
      <p:sp>
        <p:nvSpPr>
          <p:cNvPr id="15" name="Title 15"/>
          <p:cNvSpPr>
            <a:spLocks noGrp="1"/>
          </p:cNvSpPr>
          <p:nvPr>
            <p:ph type="title" hasCustomPrompt="1"/>
          </p:nvPr>
        </p:nvSpPr>
        <p:spPr>
          <a:xfrm>
            <a:off x="784276" y="1503863"/>
            <a:ext cx="5205707" cy="1749284"/>
          </a:xfrm>
        </p:spPr>
        <p:txBody>
          <a:bodyPr anchor="b">
            <a:noAutofit/>
          </a:bodyPr>
          <a:lstStyle>
            <a:lvl1pPr>
              <a:defRPr sz="3600" baseline="0">
                <a:solidFill>
                  <a:schemeClr val="bg1"/>
                </a:solidFill>
                <a:latin typeface="+mj-lt"/>
              </a:defRPr>
            </a:lvl1pPr>
          </a:lstStyle>
          <a:p>
            <a:r>
              <a:rPr lang="en-US" dirty="0"/>
              <a:t>Fireside Chat with Leah Pimentel</a:t>
            </a:r>
          </a:p>
        </p:txBody>
      </p:sp>
      <p:sp>
        <p:nvSpPr>
          <p:cNvPr id="16" name="Text Placeholder 3"/>
          <p:cNvSpPr>
            <a:spLocks noGrp="1"/>
          </p:cNvSpPr>
          <p:nvPr>
            <p:ph type="body" sz="quarter" idx="15" hasCustomPrompt="1"/>
          </p:nvPr>
        </p:nvSpPr>
        <p:spPr>
          <a:xfrm>
            <a:off x="787889" y="3368001"/>
            <a:ext cx="5201923" cy="677627"/>
          </a:xfrm>
          <a:prstGeom prst="rect">
            <a:avLst/>
          </a:prstGeom>
        </p:spPr>
        <p:txBody>
          <a:bodyPr>
            <a:noAutofit/>
          </a:bodyPr>
          <a:lstStyle>
            <a:lvl1pPr marL="0" indent="0" algn="l">
              <a:lnSpc>
                <a:spcPct val="100000"/>
              </a:lnSpc>
              <a:buNone/>
              <a:defRPr sz="1600" i="0">
                <a:solidFill>
                  <a:schemeClr val="bg1"/>
                </a:solidFill>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DEI and How Belonging Transforms</a:t>
            </a:r>
          </a:p>
        </p:txBody>
      </p:sp>
      <p:pic>
        <p:nvPicPr>
          <p:cNvPr id="8" name="Picture 7">
            <a:extLst>
              <a:ext uri="{FF2B5EF4-FFF2-40B4-BE49-F238E27FC236}">
                <a16:creationId xmlns:a16="http://schemas.microsoft.com/office/drawing/2014/main" id="{F2466CA1-B060-E96A-9E60-6288161E9992}"/>
              </a:ext>
            </a:extLst>
          </p:cNvPr>
          <p:cNvPicPr>
            <a:picLocks noChangeAspect="1"/>
          </p:cNvPicPr>
          <p:nvPr userDrawn="1"/>
        </p:nvPicPr>
        <p:blipFill>
          <a:blip r:embed="rId3"/>
          <a:stretch>
            <a:fillRect/>
          </a:stretch>
        </p:blipFill>
        <p:spPr>
          <a:xfrm>
            <a:off x="907660" y="292524"/>
            <a:ext cx="2454168" cy="670616"/>
          </a:xfrm>
          <a:prstGeom prst="rect">
            <a:avLst/>
          </a:prstGeom>
        </p:spPr>
      </p:pic>
    </p:spTree>
    <p:extLst>
      <p:ext uri="{BB962C8B-B14F-4D97-AF65-F5344CB8AC3E}">
        <p14:creationId xmlns:p14="http://schemas.microsoft.com/office/powerpoint/2010/main" val="1126427663"/>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ver – Magenta">
    <p:bg>
      <p:bgRef idx="1001">
        <a:schemeClr val="bg1"/>
      </p:bgRef>
    </p:bg>
    <p:spTree>
      <p:nvGrpSpPr>
        <p:cNvPr id="1" name=""/>
        <p:cNvGrpSpPr/>
        <p:nvPr/>
      </p:nvGrpSpPr>
      <p:grpSpPr>
        <a:xfrm>
          <a:off x="0" y="0"/>
          <a:ext cx="0" cy="0"/>
          <a:chOff x="0" y="0"/>
          <a:chExt cx="0" cy="0"/>
        </a:xfrm>
      </p:grpSpPr>
      <p:pic>
        <p:nvPicPr>
          <p:cNvPr id="13" name="Picture 12"/>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317500" y="302585"/>
            <a:ext cx="8826500" cy="6575551"/>
          </a:xfrm>
          <a:prstGeom prst="rect">
            <a:avLst/>
          </a:prstGeom>
        </p:spPr>
      </p:pic>
      <p:sp>
        <p:nvSpPr>
          <p:cNvPr id="2" name="Rectangle 1"/>
          <p:cNvSpPr/>
          <p:nvPr userDrawn="1"/>
        </p:nvSpPr>
        <p:spPr bwMode="auto">
          <a:xfrm>
            <a:off x="502920" y="1"/>
            <a:ext cx="5666935" cy="5739619"/>
          </a:xfrm>
          <a:prstGeom prst="rect">
            <a:avLst/>
          </a:prstGeom>
          <a:solidFill>
            <a:schemeClr val="accent6"/>
          </a:solidFill>
          <a:ln w="19050" algn="ctr">
            <a:noFill/>
            <a:miter lim="800000"/>
            <a:headEnd/>
            <a:tailEnd/>
          </a:ln>
        </p:spPr>
        <p:txBody>
          <a:bodyPr wrap="none" rtlCol="0" anchor="ctr"/>
          <a:lstStyle/>
          <a:p>
            <a:pPr algn="ctr">
              <a:lnSpc>
                <a:spcPct val="90000"/>
              </a:lnSpc>
            </a:pPr>
            <a:endParaRPr lang="en-US" sz="1600" b="1" dirty="0">
              <a:solidFill>
                <a:schemeClr val="tx1"/>
              </a:solidFill>
              <a:latin typeface="+mj-lt"/>
            </a:endParaRPr>
          </a:p>
        </p:txBody>
      </p:sp>
      <p:sp>
        <p:nvSpPr>
          <p:cNvPr id="10" name="Date Placeholder 4"/>
          <p:cNvSpPr>
            <a:spLocks noGrp="1"/>
          </p:cNvSpPr>
          <p:nvPr>
            <p:ph type="dt" sz="half" idx="2"/>
          </p:nvPr>
        </p:nvSpPr>
        <p:spPr>
          <a:xfrm>
            <a:off x="785881" y="5159269"/>
            <a:ext cx="1925338" cy="238607"/>
          </a:xfrm>
          <a:prstGeom prst="rect">
            <a:avLst/>
          </a:prstGeom>
        </p:spPr>
        <p:txBody>
          <a:bodyPr vert="horz" wrap="square" lIns="91440" tIns="0" rIns="91440" bIns="0" rtlCol="0" anchor="b" anchorCtr="0">
            <a:noAutofit/>
          </a:bodyPr>
          <a:lstStyle>
            <a:lvl1pPr algn="l">
              <a:defRPr sz="1200" i="0">
                <a:solidFill>
                  <a:schemeClr val="bg1"/>
                </a:solidFill>
                <a:latin typeface="Arial" pitchFamily="34" charset="0"/>
                <a:cs typeface="Arial" pitchFamily="34" charset="0"/>
              </a:defRPr>
            </a:lvl1pPr>
          </a:lstStyle>
          <a:p>
            <a:endParaRPr lang="en-US" dirty="0"/>
          </a:p>
        </p:txBody>
      </p:sp>
      <p:sp>
        <p:nvSpPr>
          <p:cNvPr id="12" name="Text Placeholder 2"/>
          <p:cNvSpPr>
            <a:spLocks noGrp="1"/>
          </p:cNvSpPr>
          <p:nvPr>
            <p:ph type="body" sz="quarter" idx="10" hasCustomPrompt="1"/>
          </p:nvPr>
        </p:nvSpPr>
        <p:spPr>
          <a:xfrm>
            <a:off x="784277" y="4473719"/>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dirty="0"/>
              <a:t>Leah Pimentel, MBA</a:t>
            </a:r>
          </a:p>
          <a:p>
            <a:pPr marL="0" lvl="0"/>
            <a:r>
              <a:rPr lang="en-US" dirty="0"/>
              <a:t>Director of DEI &amp; Culture</a:t>
            </a:r>
          </a:p>
        </p:txBody>
      </p:sp>
      <p:sp>
        <p:nvSpPr>
          <p:cNvPr id="15" name="Title 15"/>
          <p:cNvSpPr>
            <a:spLocks noGrp="1"/>
          </p:cNvSpPr>
          <p:nvPr>
            <p:ph type="title" hasCustomPrompt="1"/>
          </p:nvPr>
        </p:nvSpPr>
        <p:spPr>
          <a:xfrm>
            <a:off x="784276" y="1503863"/>
            <a:ext cx="5205707" cy="1749284"/>
          </a:xfrm>
        </p:spPr>
        <p:txBody>
          <a:bodyPr anchor="b">
            <a:noAutofit/>
          </a:bodyPr>
          <a:lstStyle>
            <a:lvl1pPr>
              <a:defRPr sz="3600" baseline="0">
                <a:solidFill>
                  <a:schemeClr val="bg1"/>
                </a:solidFill>
                <a:latin typeface="+mj-lt"/>
              </a:defRPr>
            </a:lvl1pPr>
          </a:lstStyle>
          <a:p>
            <a:r>
              <a:rPr lang="en-US" dirty="0"/>
              <a:t>Fireside Chat with Leah Pimentel</a:t>
            </a:r>
          </a:p>
        </p:txBody>
      </p:sp>
      <p:sp>
        <p:nvSpPr>
          <p:cNvPr id="16" name="Text Placeholder 3"/>
          <p:cNvSpPr>
            <a:spLocks noGrp="1"/>
          </p:cNvSpPr>
          <p:nvPr>
            <p:ph type="body" sz="quarter" idx="15" hasCustomPrompt="1"/>
          </p:nvPr>
        </p:nvSpPr>
        <p:spPr>
          <a:xfrm>
            <a:off x="787889" y="3368001"/>
            <a:ext cx="5201923" cy="677627"/>
          </a:xfrm>
          <a:prstGeom prst="rect">
            <a:avLst/>
          </a:prstGeom>
        </p:spPr>
        <p:txBody>
          <a:bodyPr>
            <a:noAutofit/>
          </a:bodyPr>
          <a:lstStyle>
            <a:lvl1pPr marL="0" indent="0" algn="l">
              <a:lnSpc>
                <a:spcPct val="100000"/>
              </a:lnSpc>
              <a:buNone/>
              <a:defRPr sz="1600" i="0">
                <a:solidFill>
                  <a:schemeClr val="bg1"/>
                </a:solidFill>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DEI and How Belonging Transforms</a:t>
            </a:r>
          </a:p>
        </p:txBody>
      </p:sp>
      <p:pic>
        <p:nvPicPr>
          <p:cNvPr id="3" name="Picture 2">
            <a:extLst>
              <a:ext uri="{FF2B5EF4-FFF2-40B4-BE49-F238E27FC236}">
                <a16:creationId xmlns:a16="http://schemas.microsoft.com/office/drawing/2014/main" id="{B25597EF-B5F8-7D1B-CB86-B1607E25C00D}"/>
              </a:ext>
            </a:extLst>
          </p:cNvPr>
          <p:cNvPicPr>
            <a:picLocks noChangeAspect="1"/>
          </p:cNvPicPr>
          <p:nvPr userDrawn="1"/>
        </p:nvPicPr>
        <p:blipFill>
          <a:blip r:embed="rId3"/>
          <a:stretch>
            <a:fillRect/>
          </a:stretch>
        </p:blipFill>
        <p:spPr>
          <a:xfrm>
            <a:off x="907660" y="292524"/>
            <a:ext cx="2454168" cy="670616"/>
          </a:xfrm>
          <a:prstGeom prst="rect">
            <a:avLst/>
          </a:prstGeom>
        </p:spPr>
      </p:pic>
    </p:spTree>
    <p:extLst>
      <p:ext uri="{BB962C8B-B14F-4D97-AF65-F5344CB8AC3E}">
        <p14:creationId xmlns:p14="http://schemas.microsoft.com/office/powerpoint/2010/main" val="51201166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ver – Navy">
    <p:bg>
      <p:bgRef idx="1001">
        <a:schemeClr val="bg2"/>
      </p:bgRef>
    </p:bg>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2093DD38-46F4-FB42-A2EC-0B3C5BE165C3}"/>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68552" t="35459" r="-527" b="-21848"/>
          <a:stretch/>
        </p:blipFill>
        <p:spPr>
          <a:xfrm rot="5400000">
            <a:off x="2399014" y="-1154414"/>
            <a:ext cx="5590571" cy="7899400"/>
          </a:xfrm>
          <a:prstGeom prst="rect">
            <a:avLst/>
          </a:prstGeom>
        </p:spPr>
      </p:pic>
      <p:sp>
        <p:nvSpPr>
          <p:cNvPr id="2" name="Rectangle 1"/>
          <p:cNvSpPr/>
          <p:nvPr userDrawn="1"/>
        </p:nvSpPr>
        <p:spPr bwMode="auto">
          <a:xfrm>
            <a:off x="159026" y="5764696"/>
            <a:ext cx="8984974" cy="1093304"/>
          </a:xfrm>
          <a:prstGeom prst="rect">
            <a:avLst/>
          </a:prstGeom>
          <a:solidFill>
            <a:schemeClr val="bg1"/>
          </a:solidFill>
          <a:ln w="19050" algn="ctr">
            <a:noFill/>
            <a:miter lim="800000"/>
            <a:headEnd/>
            <a:tailEnd/>
          </a:ln>
        </p:spPr>
        <p:txBody>
          <a:bodyPr wrap="none" rtlCol="0" anchor="ctr"/>
          <a:lstStyle/>
          <a:p>
            <a:pPr algn="ctr">
              <a:lnSpc>
                <a:spcPct val="90000"/>
              </a:lnSpc>
            </a:pPr>
            <a:endParaRPr lang="en-US" sz="1600" b="1" dirty="0">
              <a:solidFill>
                <a:schemeClr val="bg1"/>
              </a:solidFill>
              <a:latin typeface="+mj-lt"/>
            </a:endParaRPr>
          </a:p>
        </p:txBody>
      </p:sp>
      <p:sp>
        <p:nvSpPr>
          <p:cNvPr id="14" name="Title 15"/>
          <p:cNvSpPr>
            <a:spLocks noGrp="1"/>
          </p:cNvSpPr>
          <p:nvPr>
            <p:ph type="title" hasCustomPrompt="1"/>
          </p:nvPr>
        </p:nvSpPr>
        <p:spPr>
          <a:xfrm>
            <a:off x="299202" y="2504663"/>
            <a:ext cx="8407476" cy="1749284"/>
          </a:xfrm>
        </p:spPr>
        <p:txBody>
          <a:bodyPr anchor="b">
            <a:noAutofit/>
          </a:bodyPr>
          <a:lstStyle>
            <a:lvl1pPr>
              <a:defRPr sz="3600" baseline="0">
                <a:solidFill>
                  <a:schemeClr val="tx1"/>
                </a:solidFill>
                <a:latin typeface="+mj-lt"/>
              </a:defRPr>
            </a:lvl1pPr>
          </a:lstStyle>
          <a:p>
            <a:r>
              <a:rPr lang="en-US" dirty="0"/>
              <a:t>Title Here</a:t>
            </a:r>
          </a:p>
        </p:txBody>
      </p:sp>
      <p:sp>
        <p:nvSpPr>
          <p:cNvPr id="15" name="Date Placeholder 4"/>
          <p:cNvSpPr>
            <a:spLocks noGrp="1"/>
          </p:cNvSpPr>
          <p:nvPr>
            <p:ph type="dt" sz="half" idx="2"/>
          </p:nvPr>
        </p:nvSpPr>
        <p:spPr>
          <a:xfrm>
            <a:off x="319200" y="6155226"/>
            <a:ext cx="1925338" cy="238607"/>
          </a:xfrm>
          <a:prstGeom prst="rect">
            <a:avLst/>
          </a:prstGeom>
        </p:spPr>
        <p:txBody>
          <a:bodyPr vert="horz" wrap="square" lIns="91440" tIns="0" rIns="91440" bIns="0" rtlCol="0" anchor="b" anchorCtr="0">
            <a:noAutofit/>
          </a:bodyPr>
          <a:lstStyle>
            <a:lvl1pPr algn="l">
              <a:defRPr sz="1200" i="0">
                <a:solidFill>
                  <a:schemeClr val="tx1"/>
                </a:solidFill>
                <a:latin typeface="Arial" pitchFamily="34" charset="0"/>
                <a:cs typeface="Arial" pitchFamily="34" charset="0"/>
              </a:defRPr>
            </a:lvl1pPr>
          </a:lstStyle>
          <a:p>
            <a:endParaRPr lang="en-US" dirty="0"/>
          </a:p>
        </p:txBody>
      </p:sp>
      <p:sp>
        <p:nvSpPr>
          <p:cNvPr id="17" name="Text Placeholder 3"/>
          <p:cNvSpPr>
            <a:spLocks noGrp="1"/>
          </p:cNvSpPr>
          <p:nvPr>
            <p:ph type="body" sz="quarter" idx="15" hasCustomPrompt="1"/>
          </p:nvPr>
        </p:nvSpPr>
        <p:spPr>
          <a:xfrm>
            <a:off x="302816" y="4246881"/>
            <a:ext cx="8416132" cy="677627"/>
          </a:xfrm>
          <a:prstGeom prst="rect">
            <a:avLst/>
          </a:prstGeom>
        </p:spPr>
        <p:txBody>
          <a:bodyPr>
            <a:noAutofit/>
          </a:bodyPr>
          <a:lstStyle>
            <a:lvl1pPr marL="0" indent="0" algn="l">
              <a:lnSpc>
                <a:spcPct val="100000"/>
              </a:lnSpc>
              <a:buNone/>
              <a:defRPr sz="1600" i="0">
                <a:solidFill>
                  <a:schemeClr val="tx1"/>
                </a:solidFill>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8" name="Text Placeholder 2"/>
          <p:cNvSpPr>
            <a:spLocks noGrp="1"/>
          </p:cNvSpPr>
          <p:nvPr>
            <p:ph type="body" sz="quarter" idx="10" hasCustomPrompt="1"/>
          </p:nvPr>
        </p:nvSpPr>
        <p:spPr>
          <a:xfrm>
            <a:off x="317596" y="5469677"/>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tx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dirty="0"/>
              <a:t>Presenter’s Name</a:t>
            </a:r>
          </a:p>
        </p:txBody>
      </p:sp>
      <p:pic>
        <p:nvPicPr>
          <p:cNvPr id="3" name="Picture 2">
            <a:extLst>
              <a:ext uri="{FF2B5EF4-FFF2-40B4-BE49-F238E27FC236}">
                <a16:creationId xmlns:a16="http://schemas.microsoft.com/office/drawing/2014/main" id="{C4EE95C0-8526-9137-DB3D-7966C1AA5462}"/>
              </a:ext>
            </a:extLst>
          </p:cNvPr>
          <p:cNvPicPr>
            <a:picLocks noChangeAspect="1"/>
          </p:cNvPicPr>
          <p:nvPr userDrawn="1"/>
        </p:nvPicPr>
        <p:blipFill>
          <a:blip r:embed="rId4"/>
          <a:stretch>
            <a:fillRect/>
          </a:stretch>
        </p:blipFill>
        <p:spPr>
          <a:xfrm>
            <a:off x="907660" y="292524"/>
            <a:ext cx="2454168" cy="670616"/>
          </a:xfrm>
          <a:prstGeom prst="rect">
            <a:avLst/>
          </a:prstGeom>
        </p:spPr>
      </p:pic>
    </p:spTree>
    <p:extLst>
      <p:ext uri="{BB962C8B-B14F-4D97-AF65-F5344CB8AC3E}">
        <p14:creationId xmlns:p14="http://schemas.microsoft.com/office/powerpoint/2010/main" val="195633167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Cover – Navy">
    <p:bg>
      <p:bgPr>
        <a:solidFill>
          <a:schemeClr val="accent1"/>
        </a:solidFill>
        <a:effectLst/>
      </p:bgPr>
    </p:bg>
    <p:spTree>
      <p:nvGrpSpPr>
        <p:cNvPr id="1" name=""/>
        <p:cNvGrpSpPr/>
        <p:nvPr/>
      </p:nvGrpSpPr>
      <p:grpSpPr>
        <a:xfrm>
          <a:off x="0" y="0"/>
          <a:ext cx="0" cy="0"/>
          <a:chOff x="0" y="0"/>
          <a:chExt cx="0" cy="0"/>
        </a:xfrm>
      </p:grpSpPr>
      <p:sp>
        <p:nvSpPr>
          <p:cNvPr id="2" name="Rectangle 1"/>
          <p:cNvSpPr/>
          <p:nvPr userDrawn="1"/>
        </p:nvSpPr>
        <p:spPr bwMode="auto">
          <a:xfrm>
            <a:off x="159026" y="5764696"/>
            <a:ext cx="8984974" cy="1093304"/>
          </a:xfrm>
          <a:prstGeom prst="rect">
            <a:avLst/>
          </a:prstGeom>
          <a:solidFill>
            <a:schemeClr val="accent1"/>
          </a:solidFill>
          <a:ln w="19050" algn="ctr">
            <a:noFill/>
            <a:miter lim="800000"/>
            <a:headEnd/>
            <a:tailEnd/>
          </a:ln>
        </p:spPr>
        <p:txBody>
          <a:bodyPr wrap="none" rtlCol="0" anchor="ctr"/>
          <a:lstStyle/>
          <a:p>
            <a:pPr algn="ctr">
              <a:lnSpc>
                <a:spcPct val="90000"/>
              </a:lnSpc>
            </a:pPr>
            <a:endParaRPr lang="en-US" sz="1600" b="1" dirty="0">
              <a:solidFill>
                <a:schemeClr val="bg1"/>
              </a:solidFill>
              <a:latin typeface="+mj-lt"/>
            </a:endParaRPr>
          </a:p>
        </p:txBody>
      </p:sp>
      <p:sp>
        <p:nvSpPr>
          <p:cNvPr id="14" name="Title 15"/>
          <p:cNvSpPr>
            <a:spLocks noGrp="1"/>
          </p:cNvSpPr>
          <p:nvPr>
            <p:ph type="title" hasCustomPrompt="1"/>
          </p:nvPr>
        </p:nvSpPr>
        <p:spPr>
          <a:xfrm>
            <a:off x="299202" y="2504663"/>
            <a:ext cx="8407476" cy="1749284"/>
          </a:xfrm>
        </p:spPr>
        <p:txBody>
          <a:bodyPr anchor="b">
            <a:noAutofit/>
          </a:bodyPr>
          <a:lstStyle>
            <a:lvl1pPr>
              <a:defRPr sz="3600" baseline="0">
                <a:solidFill>
                  <a:schemeClr val="tx1"/>
                </a:solidFill>
                <a:latin typeface="+mj-lt"/>
              </a:defRPr>
            </a:lvl1pPr>
          </a:lstStyle>
          <a:p>
            <a:r>
              <a:rPr lang="en-US" dirty="0"/>
              <a:t>Title Here</a:t>
            </a:r>
          </a:p>
        </p:txBody>
      </p:sp>
      <p:sp>
        <p:nvSpPr>
          <p:cNvPr id="15" name="Date Placeholder 4"/>
          <p:cNvSpPr>
            <a:spLocks noGrp="1"/>
          </p:cNvSpPr>
          <p:nvPr>
            <p:ph type="dt" sz="half" idx="2"/>
          </p:nvPr>
        </p:nvSpPr>
        <p:spPr>
          <a:xfrm>
            <a:off x="319200" y="6155226"/>
            <a:ext cx="1925338" cy="238607"/>
          </a:xfrm>
          <a:prstGeom prst="rect">
            <a:avLst/>
          </a:prstGeom>
        </p:spPr>
        <p:txBody>
          <a:bodyPr vert="horz" wrap="square" lIns="91440" tIns="0" rIns="91440" bIns="0" rtlCol="0" anchor="b" anchorCtr="0">
            <a:noAutofit/>
          </a:bodyPr>
          <a:lstStyle>
            <a:lvl1pPr algn="l">
              <a:defRPr sz="1200" i="0">
                <a:solidFill>
                  <a:schemeClr val="tx1"/>
                </a:solidFill>
                <a:latin typeface="Arial" pitchFamily="34" charset="0"/>
                <a:cs typeface="Arial" pitchFamily="34" charset="0"/>
              </a:defRPr>
            </a:lvl1pPr>
          </a:lstStyle>
          <a:p>
            <a:endParaRPr lang="en-US" dirty="0"/>
          </a:p>
        </p:txBody>
      </p:sp>
      <p:sp>
        <p:nvSpPr>
          <p:cNvPr id="17" name="Text Placeholder 3"/>
          <p:cNvSpPr>
            <a:spLocks noGrp="1"/>
          </p:cNvSpPr>
          <p:nvPr>
            <p:ph type="body" sz="quarter" idx="15" hasCustomPrompt="1"/>
          </p:nvPr>
        </p:nvSpPr>
        <p:spPr>
          <a:xfrm>
            <a:off x="302816" y="4246881"/>
            <a:ext cx="8416132" cy="677627"/>
          </a:xfrm>
          <a:prstGeom prst="rect">
            <a:avLst/>
          </a:prstGeom>
        </p:spPr>
        <p:txBody>
          <a:bodyPr>
            <a:noAutofit/>
          </a:bodyPr>
          <a:lstStyle>
            <a:lvl1pPr marL="0" indent="0" algn="l">
              <a:lnSpc>
                <a:spcPct val="100000"/>
              </a:lnSpc>
              <a:buNone/>
              <a:defRPr sz="1600" i="0">
                <a:solidFill>
                  <a:schemeClr val="tx1"/>
                </a:solidFill>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8" name="Text Placeholder 2"/>
          <p:cNvSpPr>
            <a:spLocks noGrp="1"/>
          </p:cNvSpPr>
          <p:nvPr>
            <p:ph type="body" sz="quarter" idx="10" hasCustomPrompt="1"/>
          </p:nvPr>
        </p:nvSpPr>
        <p:spPr>
          <a:xfrm>
            <a:off x="317596" y="5469677"/>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tx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dirty="0"/>
              <a:t>Presenter’s Name</a:t>
            </a:r>
          </a:p>
        </p:txBody>
      </p:sp>
      <p:pic>
        <p:nvPicPr>
          <p:cNvPr id="9" name="Graphic 8">
            <a:extLst>
              <a:ext uri="{FF2B5EF4-FFF2-40B4-BE49-F238E27FC236}">
                <a16:creationId xmlns:a16="http://schemas.microsoft.com/office/drawing/2014/main" id="{A2972BE1-F57C-1B4E-9561-FE32B19A737E}"/>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60227" t="19283" r="-18229" b="-22843"/>
          <a:stretch/>
        </p:blipFill>
        <p:spPr>
          <a:xfrm rot="5400000">
            <a:off x="2084133" y="-3768025"/>
            <a:ext cx="10362381" cy="9676016"/>
          </a:xfrm>
          <a:prstGeom prst="rect">
            <a:avLst/>
          </a:prstGeom>
        </p:spPr>
      </p:pic>
      <p:pic>
        <p:nvPicPr>
          <p:cNvPr id="3" name="Picture 2">
            <a:extLst>
              <a:ext uri="{FF2B5EF4-FFF2-40B4-BE49-F238E27FC236}">
                <a16:creationId xmlns:a16="http://schemas.microsoft.com/office/drawing/2014/main" id="{49F7B609-9776-CC7A-E74B-18CCF5EE6BD6}"/>
              </a:ext>
            </a:extLst>
          </p:cNvPr>
          <p:cNvPicPr>
            <a:picLocks noChangeAspect="1"/>
          </p:cNvPicPr>
          <p:nvPr userDrawn="1"/>
        </p:nvPicPr>
        <p:blipFill>
          <a:blip r:embed="rId4"/>
          <a:stretch>
            <a:fillRect/>
          </a:stretch>
        </p:blipFill>
        <p:spPr>
          <a:xfrm>
            <a:off x="907660" y="292524"/>
            <a:ext cx="2454168" cy="670616"/>
          </a:xfrm>
          <a:prstGeom prst="rect">
            <a:avLst/>
          </a:prstGeom>
        </p:spPr>
      </p:pic>
    </p:spTree>
    <p:extLst>
      <p:ext uri="{BB962C8B-B14F-4D97-AF65-F5344CB8AC3E}">
        <p14:creationId xmlns:p14="http://schemas.microsoft.com/office/powerpoint/2010/main" val="48263271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Cover – Navy">
    <p:bg>
      <p:bgPr>
        <a:solidFill>
          <a:schemeClr val="accent2"/>
        </a:solidFill>
        <a:effectLst/>
      </p:bgPr>
    </p:bg>
    <p:spTree>
      <p:nvGrpSpPr>
        <p:cNvPr id="1" name=""/>
        <p:cNvGrpSpPr/>
        <p:nvPr/>
      </p:nvGrpSpPr>
      <p:grpSpPr>
        <a:xfrm>
          <a:off x="0" y="0"/>
          <a:ext cx="0" cy="0"/>
          <a:chOff x="0" y="0"/>
          <a:chExt cx="0" cy="0"/>
        </a:xfrm>
      </p:grpSpPr>
      <p:sp>
        <p:nvSpPr>
          <p:cNvPr id="2" name="Rectangle 1"/>
          <p:cNvSpPr/>
          <p:nvPr userDrawn="1"/>
        </p:nvSpPr>
        <p:spPr bwMode="auto">
          <a:xfrm>
            <a:off x="159026" y="5764696"/>
            <a:ext cx="8984974" cy="1093304"/>
          </a:xfrm>
          <a:prstGeom prst="rect">
            <a:avLst/>
          </a:prstGeom>
          <a:solidFill>
            <a:schemeClr val="accent2"/>
          </a:solidFill>
          <a:ln w="19050" algn="ctr">
            <a:noFill/>
            <a:miter lim="800000"/>
            <a:headEnd/>
            <a:tailEnd/>
          </a:ln>
        </p:spPr>
        <p:txBody>
          <a:bodyPr wrap="none" rtlCol="0" anchor="ctr"/>
          <a:lstStyle/>
          <a:p>
            <a:pPr algn="ctr">
              <a:lnSpc>
                <a:spcPct val="90000"/>
              </a:lnSpc>
            </a:pPr>
            <a:endParaRPr lang="en-US" sz="1600" b="1" dirty="0">
              <a:solidFill>
                <a:schemeClr val="bg1"/>
              </a:solidFill>
              <a:latin typeface="+mj-lt"/>
            </a:endParaRPr>
          </a:p>
        </p:txBody>
      </p:sp>
      <p:sp>
        <p:nvSpPr>
          <p:cNvPr id="14" name="Title 15"/>
          <p:cNvSpPr>
            <a:spLocks noGrp="1"/>
          </p:cNvSpPr>
          <p:nvPr>
            <p:ph type="title" hasCustomPrompt="1"/>
          </p:nvPr>
        </p:nvSpPr>
        <p:spPr>
          <a:xfrm>
            <a:off x="299202" y="2504663"/>
            <a:ext cx="8407476" cy="1749284"/>
          </a:xfrm>
        </p:spPr>
        <p:txBody>
          <a:bodyPr anchor="b">
            <a:noAutofit/>
          </a:bodyPr>
          <a:lstStyle>
            <a:lvl1pPr>
              <a:defRPr sz="3600" baseline="0">
                <a:solidFill>
                  <a:schemeClr val="tx1"/>
                </a:solidFill>
                <a:latin typeface="+mj-lt"/>
              </a:defRPr>
            </a:lvl1pPr>
          </a:lstStyle>
          <a:p>
            <a:r>
              <a:rPr lang="en-US" dirty="0"/>
              <a:t>Title Here</a:t>
            </a:r>
          </a:p>
        </p:txBody>
      </p:sp>
      <p:sp>
        <p:nvSpPr>
          <p:cNvPr id="15" name="Date Placeholder 4"/>
          <p:cNvSpPr>
            <a:spLocks noGrp="1"/>
          </p:cNvSpPr>
          <p:nvPr>
            <p:ph type="dt" sz="half" idx="2"/>
          </p:nvPr>
        </p:nvSpPr>
        <p:spPr>
          <a:xfrm>
            <a:off x="319200" y="6155226"/>
            <a:ext cx="1925338" cy="238607"/>
          </a:xfrm>
          <a:prstGeom prst="rect">
            <a:avLst/>
          </a:prstGeom>
        </p:spPr>
        <p:txBody>
          <a:bodyPr vert="horz" wrap="square" lIns="91440" tIns="0" rIns="91440" bIns="0" rtlCol="0" anchor="b" anchorCtr="0">
            <a:noAutofit/>
          </a:bodyPr>
          <a:lstStyle>
            <a:lvl1pPr algn="l">
              <a:defRPr sz="1200" i="0">
                <a:solidFill>
                  <a:schemeClr val="tx1"/>
                </a:solidFill>
                <a:latin typeface="Arial" pitchFamily="34" charset="0"/>
                <a:cs typeface="Arial" pitchFamily="34" charset="0"/>
              </a:defRPr>
            </a:lvl1pPr>
          </a:lstStyle>
          <a:p>
            <a:endParaRPr lang="en-US" dirty="0"/>
          </a:p>
        </p:txBody>
      </p:sp>
      <p:sp>
        <p:nvSpPr>
          <p:cNvPr id="17" name="Text Placeholder 3"/>
          <p:cNvSpPr>
            <a:spLocks noGrp="1"/>
          </p:cNvSpPr>
          <p:nvPr>
            <p:ph type="body" sz="quarter" idx="15" hasCustomPrompt="1"/>
          </p:nvPr>
        </p:nvSpPr>
        <p:spPr>
          <a:xfrm>
            <a:off x="302816" y="4246881"/>
            <a:ext cx="8416132" cy="677627"/>
          </a:xfrm>
          <a:prstGeom prst="rect">
            <a:avLst/>
          </a:prstGeom>
        </p:spPr>
        <p:txBody>
          <a:bodyPr>
            <a:noAutofit/>
          </a:bodyPr>
          <a:lstStyle>
            <a:lvl1pPr marL="0" indent="0" algn="l">
              <a:lnSpc>
                <a:spcPct val="100000"/>
              </a:lnSpc>
              <a:buNone/>
              <a:defRPr sz="1600" i="0">
                <a:solidFill>
                  <a:schemeClr val="tx1"/>
                </a:solidFill>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8" name="Text Placeholder 2"/>
          <p:cNvSpPr>
            <a:spLocks noGrp="1"/>
          </p:cNvSpPr>
          <p:nvPr>
            <p:ph type="body" sz="quarter" idx="10" hasCustomPrompt="1"/>
          </p:nvPr>
        </p:nvSpPr>
        <p:spPr>
          <a:xfrm>
            <a:off x="317596" y="5469677"/>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tx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dirty="0"/>
              <a:t>Presenter’s Name</a:t>
            </a:r>
          </a:p>
        </p:txBody>
      </p:sp>
      <p:pic>
        <p:nvPicPr>
          <p:cNvPr id="10" name="Picture 9" descr="Background pattern&#10;&#10;Description automatically generated">
            <a:extLst>
              <a:ext uri="{FF2B5EF4-FFF2-40B4-BE49-F238E27FC236}">
                <a16:creationId xmlns:a16="http://schemas.microsoft.com/office/drawing/2014/main" id="{6CD304AF-1BFB-0345-AF26-7C163EA2807E}"/>
              </a:ext>
            </a:extLst>
          </p:cNvPr>
          <p:cNvPicPr>
            <a:picLocks noChangeAspect="1"/>
          </p:cNvPicPr>
          <p:nvPr userDrawn="1"/>
        </p:nvPicPr>
        <p:blipFill rotWithShape="1">
          <a:blip r:embed="rId2" cstate="screen">
            <a:alphaModFix amt="25000"/>
            <a:extLst>
              <a:ext uri="{28A0092B-C50C-407E-A947-70E740481C1C}">
                <a14:useLocalDpi xmlns:a14="http://schemas.microsoft.com/office/drawing/2010/main"/>
              </a:ext>
            </a:extLst>
          </a:blip>
          <a:srcRect b="-8148"/>
          <a:stretch/>
        </p:blipFill>
        <p:spPr>
          <a:xfrm rot="10800000">
            <a:off x="2413325" y="62568"/>
            <a:ext cx="6730677" cy="1959529"/>
          </a:xfrm>
          <a:prstGeom prst="rect">
            <a:avLst/>
          </a:prstGeom>
        </p:spPr>
      </p:pic>
      <p:pic>
        <p:nvPicPr>
          <p:cNvPr id="4" name="Picture 3">
            <a:extLst>
              <a:ext uri="{FF2B5EF4-FFF2-40B4-BE49-F238E27FC236}">
                <a16:creationId xmlns:a16="http://schemas.microsoft.com/office/drawing/2014/main" id="{7D35B0DE-575D-4C9C-890F-5F25FBB3794E}"/>
              </a:ext>
            </a:extLst>
          </p:cNvPr>
          <p:cNvPicPr>
            <a:picLocks noChangeAspect="1"/>
          </p:cNvPicPr>
          <p:nvPr userDrawn="1"/>
        </p:nvPicPr>
        <p:blipFill>
          <a:blip r:embed="rId3"/>
          <a:stretch>
            <a:fillRect/>
          </a:stretch>
        </p:blipFill>
        <p:spPr>
          <a:xfrm>
            <a:off x="907660" y="292524"/>
            <a:ext cx="2454168" cy="670616"/>
          </a:xfrm>
          <a:prstGeom prst="rect">
            <a:avLst/>
          </a:prstGeom>
        </p:spPr>
      </p:pic>
    </p:spTree>
    <p:extLst>
      <p:ext uri="{BB962C8B-B14F-4D97-AF65-F5344CB8AC3E}">
        <p14:creationId xmlns:p14="http://schemas.microsoft.com/office/powerpoint/2010/main" val="191781357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 Blue">
    <p:bg>
      <p:bgPr>
        <a:solidFill>
          <a:schemeClr val="bg2"/>
        </a:solidFill>
        <a:effectLst/>
      </p:bgPr>
    </p:bg>
    <p:spTree>
      <p:nvGrpSpPr>
        <p:cNvPr id="1" name=""/>
        <p:cNvGrpSpPr/>
        <p:nvPr/>
      </p:nvGrpSpPr>
      <p:grpSpPr>
        <a:xfrm>
          <a:off x="0" y="0"/>
          <a:ext cx="0" cy="0"/>
          <a:chOff x="0" y="0"/>
          <a:chExt cx="0" cy="0"/>
        </a:xfrm>
      </p:grpSpPr>
      <p:sp>
        <p:nvSpPr>
          <p:cNvPr id="2" name="Rectangle 1"/>
          <p:cNvSpPr/>
          <p:nvPr userDrawn="1"/>
        </p:nvSpPr>
        <p:spPr bwMode="auto">
          <a:xfrm>
            <a:off x="0" y="5764696"/>
            <a:ext cx="9144000" cy="1093304"/>
          </a:xfrm>
          <a:prstGeom prst="rect">
            <a:avLst/>
          </a:prstGeom>
          <a:solidFill>
            <a:schemeClr val="bg2"/>
          </a:solidFill>
          <a:ln w="19050" algn="ctr">
            <a:noFill/>
            <a:miter lim="800000"/>
            <a:headEnd/>
            <a:tailEnd/>
          </a:ln>
        </p:spPr>
        <p:txBody>
          <a:bodyPr wrap="none" rtlCol="0" anchor="ctr"/>
          <a:lstStyle/>
          <a:p>
            <a:pPr algn="ctr">
              <a:lnSpc>
                <a:spcPct val="90000"/>
              </a:lnSpc>
            </a:pPr>
            <a:endParaRPr lang="en-US" sz="1600" b="1" dirty="0">
              <a:solidFill>
                <a:schemeClr val="bg1"/>
              </a:solidFill>
              <a:latin typeface="+mj-lt"/>
            </a:endParaRPr>
          </a:p>
        </p:txBody>
      </p:sp>
      <p:sp>
        <p:nvSpPr>
          <p:cNvPr id="15" name="Date Placeholder 4"/>
          <p:cNvSpPr>
            <a:spLocks noGrp="1"/>
          </p:cNvSpPr>
          <p:nvPr>
            <p:ph type="dt" sz="half" idx="2"/>
          </p:nvPr>
        </p:nvSpPr>
        <p:spPr>
          <a:xfrm>
            <a:off x="319200" y="6155226"/>
            <a:ext cx="1925338" cy="238607"/>
          </a:xfrm>
          <a:prstGeom prst="rect">
            <a:avLst/>
          </a:prstGeom>
        </p:spPr>
        <p:txBody>
          <a:bodyPr vert="horz" wrap="square" lIns="91440" tIns="0" rIns="91440" bIns="0" rtlCol="0" anchor="b" anchorCtr="0">
            <a:noAutofit/>
          </a:bodyPr>
          <a:lstStyle>
            <a:lvl1pPr algn="l">
              <a:defRPr sz="1200" i="0">
                <a:solidFill>
                  <a:schemeClr val="tx1"/>
                </a:solidFill>
                <a:latin typeface="Arial" pitchFamily="34" charset="0"/>
                <a:cs typeface="Arial" pitchFamily="34" charset="0"/>
              </a:defRPr>
            </a:lvl1pPr>
          </a:lstStyle>
          <a:p>
            <a:endParaRPr lang="en-US" dirty="0"/>
          </a:p>
        </p:txBody>
      </p:sp>
      <p:sp>
        <p:nvSpPr>
          <p:cNvPr id="10" name="Text Placeholder 2"/>
          <p:cNvSpPr>
            <a:spLocks noGrp="1"/>
          </p:cNvSpPr>
          <p:nvPr>
            <p:ph type="body" sz="quarter" idx="10" hasCustomPrompt="1"/>
          </p:nvPr>
        </p:nvSpPr>
        <p:spPr>
          <a:xfrm>
            <a:off x="317596" y="5469677"/>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tx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dirty="0"/>
              <a:t>Presenter’s Name</a:t>
            </a:r>
          </a:p>
        </p:txBody>
      </p:sp>
      <p:sp>
        <p:nvSpPr>
          <p:cNvPr id="11" name="Title 15"/>
          <p:cNvSpPr>
            <a:spLocks noGrp="1"/>
          </p:cNvSpPr>
          <p:nvPr>
            <p:ph type="title" hasCustomPrompt="1"/>
          </p:nvPr>
        </p:nvSpPr>
        <p:spPr>
          <a:xfrm>
            <a:off x="299202" y="2504663"/>
            <a:ext cx="8407476" cy="1749284"/>
          </a:xfrm>
        </p:spPr>
        <p:txBody>
          <a:bodyPr anchor="b">
            <a:noAutofit/>
          </a:bodyPr>
          <a:lstStyle>
            <a:lvl1pPr>
              <a:defRPr sz="3600" baseline="0">
                <a:solidFill>
                  <a:schemeClr val="tx1"/>
                </a:solidFill>
                <a:latin typeface="+mj-lt"/>
              </a:defRPr>
            </a:lvl1pPr>
          </a:lstStyle>
          <a:p>
            <a:r>
              <a:rPr lang="en-US" dirty="0"/>
              <a:t>Title Here</a:t>
            </a:r>
          </a:p>
        </p:txBody>
      </p:sp>
      <p:sp>
        <p:nvSpPr>
          <p:cNvPr id="12" name="Text Placeholder 3"/>
          <p:cNvSpPr>
            <a:spLocks noGrp="1"/>
          </p:cNvSpPr>
          <p:nvPr>
            <p:ph type="body" sz="quarter" idx="15" hasCustomPrompt="1"/>
          </p:nvPr>
        </p:nvSpPr>
        <p:spPr>
          <a:xfrm>
            <a:off x="302816" y="4246881"/>
            <a:ext cx="8416132" cy="677627"/>
          </a:xfrm>
          <a:prstGeom prst="rect">
            <a:avLst/>
          </a:prstGeom>
        </p:spPr>
        <p:txBody>
          <a:bodyPr>
            <a:noAutofit/>
          </a:bodyPr>
          <a:lstStyle>
            <a:lvl1pPr marL="0" indent="0" algn="l">
              <a:lnSpc>
                <a:spcPct val="100000"/>
              </a:lnSpc>
              <a:buNone/>
              <a:defRPr sz="1600" i="0">
                <a:solidFill>
                  <a:schemeClr val="tx1"/>
                </a:solidFill>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pic>
        <p:nvPicPr>
          <p:cNvPr id="3" name="Picture 2">
            <a:extLst>
              <a:ext uri="{FF2B5EF4-FFF2-40B4-BE49-F238E27FC236}">
                <a16:creationId xmlns:a16="http://schemas.microsoft.com/office/drawing/2014/main" id="{368CC19D-2517-7D62-11A0-89EF5CDB4419}"/>
              </a:ext>
            </a:extLst>
          </p:cNvPr>
          <p:cNvPicPr>
            <a:picLocks noChangeAspect="1"/>
          </p:cNvPicPr>
          <p:nvPr userDrawn="1"/>
        </p:nvPicPr>
        <p:blipFill>
          <a:blip r:embed="rId2"/>
          <a:stretch>
            <a:fillRect/>
          </a:stretch>
        </p:blipFill>
        <p:spPr>
          <a:xfrm>
            <a:off x="428220" y="475694"/>
            <a:ext cx="2988080" cy="816511"/>
          </a:xfrm>
          <a:prstGeom prst="rect">
            <a:avLst/>
          </a:prstGeom>
        </p:spPr>
      </p:pic>
    </p:spTree>
    <p:extLst>
      <p:ext uri="{BB962C8B-B14F-4D97-AF65-F5344CB8AC3E}">
        <p14:creationId xmlns:p14="http://schemas.microsoft.com/office/powerpoint/2010/main" val="153013394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_Cover – Navy">
    <p:bg>
      <p:bgPr>
        <a:solidFill>
          <a:schemeClr val="tx1"/>
        </a:solidFill>
        <a:effectLst/>
      </p:bgPr>
    </p:bg>
    <p:spTree>
      <p:nvGrpSpPr>
        <p:cNvPr id="1" name=""/>
        <p:cNvGrpSpPr/>
        <p:nvPr/>
      </p:nvGrpSpPr>
      <p:grpSpPr>
        <a:xfrm>
          <a:off x="0" y="0"/>
          <a:ext cx="0" cy="0"/>
          <a:chOff x="0" y="0"/>
          <a:chExt cx="0" cy="0"/>
        </a:xfrm>
      </p:grpSpPr>
      <p:sp>
        <p:nvSpPr>
          <p:cNvPr id="2" name="Rectangle 1"/>
          <p:cNvSpPr/>
          <p:nvPr userDrawn="1"/>
        </p:nvSpPr>
        <p:spPr bwMode="auto">
          <a:xfrm>
            <a:off x="159026" y="5764696"/>
            <a:ext cx="8984974" cy="1093304"/>
          </a:xfrm>
          <a:prstGeom prst="rect">
            <a:avLst/>
          </a:prstGeom>
          <a:solidFill>
            <a:schemeClr val="tx1"/>
          </a:solidFill>
          <a:ln w="19050" algn="ctr">
            <a:noFill/>
            <a:miter lim="800000"/>
            <a:headEnd/>
            <a:tailEnd/>
          </a:ln>
        </p:spPr>
        <p:txBody>
          <a:bodyPr wrap="none" rtlCol="0" anchor="ctr"/>
          <a:lstStyle/>
          <a:p>
            <a:pPr algn="ctr">
              <a:lnSpc>
                <a:spcPct val="90000"/>
              </a:lnSpc>
            </a:pPr>
            <a:endParaRPr lang="en-US" sz="1600" b="1" dirty="0">
              <a:solidFill>
                <a:schemeClr val="bg1"/>
              </a:solidFill>
              <a:latin typeface="+mj-lt"/>
            </a:endParaRPr>
          </a:p>
        </p:txBody>
      </p:sp>
      <p:sp>
        <p:nvSpPr>
          <p:cNvPr id="14" name="Title 15"/>
          <p:cNvSpPr>
            <a:spLocks noGrp="1"/>
          </p:cNvSpPr>
          <p:nvPr>
            <p:ph type="title" hasCustomPrompt="1"/>
          </p:nvPr>
        </p:nvSpPr>
        <p:spPr>
          <a:xfrm>
            <a:off x="299202" y="2504663"/>
            <a:ext cx="8407476" cy="1749284"/>
          </a:xfrm>
        </p:spPr>
        <p:txBody>
          <a:bodyPr anchor="b">
            <a:noAutofit/>
          </a:bodyPr>
          <a:lstStyle>
            <a:lvl1pPr>
              <a:defRPr sz="3600" baseline="0">
                <a:solidFill>
                  <a:schemeClr val="bg1"/>
                </a:solidFill>
                <a:latin typeface="+mj-lt"/>
              </a:defRPr>
            </a:lvl1pPr>
          </a:lstStyle>
          <a:p>
            <a:r>
              <a:rPr lang="en-US" dirty="0"/>
              <a:t>Title Here</a:t>
            </a:r>
          </a:p>
        </p:txBody>
      </p:sp>
      <p:sp>
        <p:nvSpPr>
          <p:cNvPr id="15" name="Date Placeholder 4"/>
          <p:cNvSpPr>
            <a:spLocks noGrp="1"/>
          </p:cNvSpPr>
          <p:nvPr>
            <p:ph type="dt" sz="half" idx="2"/>
          </p:nvPr>
        </p:nvSpPr>
        <p:spPr>
          <a:xfrm>
            <a:off x="319200" y="6155226"/>
            <a:ext cx="1925338" cy="238607"/>
          </a:xfrm>
          <a:prstGeom prst="rect">
            <a:avLst/>
          </a:prstGeom>
        </p:spPr>
        <p:txBody>
          <a:bodyPr vert="horz" wrap="square" lIns="91440" tIns="0" rIns="91440" bIns="0" rtlCol="0" anchor="b" anchorCtr="0">
            <a:noAutofit/>
          </a:bodyPr>
          <a:lstStyle>
            <a:lvl1pPr algn="l">
              <a:defRPr sz="1200" i="0">
                <a:solidFill>
                  <a:schemeClr val="bg1"/>
                </a:solidFill>
                <a:latin typeface="Arial" pitchFamily="34" charset="0"/>
                <a:cs typeface="Arial" pitchFamily="34" charset="0"/>
              </a:defRPr>
            </a:lvl1pPr>
          </a:lstStyle>
          <a:p>
            <a:endParaRPr lang="en-US" dirty="0"/>
          </a:p>
        </p:txBody>
      </p:sp>
      <p:sp>
        <p:nvSpPr>
          <p:cNvPr id="17" name="Text Placeholder 3"/>
          <p:cNvSpPr>
            <a:spLocks noGrp="1"/>
          </p:cNvSpPr>
          <p:nvPr>
            <p:ph type="body" sz="quarter" idx="15" hasCustomPrompt="1"/>
          </p:nvPr>
        </p:nvSpPr>
        <p:spPr>
          <a:xfrm>
            <a:off x="302816" y="4246881"/>
            <a:ext cx="8416132" cy="677627"/>
          </a:xfrm>
          <a:prstGeom prst="rect">
            <a:avLst/>
          </a:prstGeom>
        </p:spPr>
        <p:txBody>
          <a:bodyPr>
            <a:noAutofit/>
          </a:bodyPr>
          <a:lstStyle>
            <a:lvl1pPr marL="0" indent="0" algn="l">
              <a:lnSpc>
                <a:spcPct val="100000"/>
              </a:lnSpc>
              <a:buNone/>
              <a:defRPr sz="1600" i="0">
                <a:solidFill>
                  <a:schemeClr val="bg1"/>
                </a:solidFill>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8" name="Text Placeholder 2"/>
          <p:cNvSpPr>
            <a:spLocks noGrp="1"/>
          </p:cNvSpPr>
          <p:nvPr>
            <p:ph type="body" sz="quarter" idx="10" hasCustomPrompt="1"/>
          </p:nvPr>
        </p:nvSpPr>
        <p:spPr>
          <a:xfrm>
            <a:off x="317596" y="5469677"/>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dirty="0"/>
              <a:t>Presenter’s Name</a:t>
            </a:r>
          </a:p>
        </p:txBody>
      </p:sp>
      <p:pic>
        <p:nvPicPr>
          <p:cNvPr id="11" name="Picture 10">
            <a:extLst>
              <a:ext uri="{FF2B5EF4-FFF2-40B4-BE49-F238E27FC236}">
                <a16:creationId xmlns:a16="http://schemas.microsoft.com/office/drawing/2014/main" id="{55365781-0425-404A-B946-0F552ECF86B9}"/>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28220" y="473410"/>
            <a:ext cx="1097280" cy="1097280"/>
          </a:xfrm>
          <a:prstGeom prst="rect">
            <a:avLst/>
          </a:prstGeom>
        </p:spPr>
      </p:pic>
      <p:pic>
        <p:nvPicPr>
          <p:cNvPr id="10" name="Picture 9">
            <a:extLst>
              <a:ext uri="{FF2B5EF4-FFF2-40B4-BE49-F238E27FC236}">
                <a16:creationId xmlns:a16="http://schemas.microsoft.com/office/drawing/2014/main" id="{2338046F-938E-5D48-B080-6E3967536E85}"/>
              </a:ext>
            </a:extLst>
          </p:cNvPr>
          <p:cNvPicPr>
            <a:picLocks noChangeAspect="1"/>
          </p:cNvPicPr>
          <p:nvPr userDrawn="1"/>
        </p:nvPicPr>
        <p:blipFill rotWithShape="1">
          <a:blip r:embed="rId3" cstate="screen">
            <a:alphaModFix amt="45000"/>
            <a:extLst>
              <a:ext uri="{28A0092B-C50C-407E-A947-70E740481C1C}">
                <a14:useLocalDpi xmlns:a14="http://schemas.microsoft.com/office/drawing/2010/main"/>
              </a:ext>
            </a:extLst>
          </a:blip>
          <a:srcRect r="32084"/>
          <a:stretch/>
        </p:blipFill>
        <p:spPr>
          <a:xfrm>
            <a:off x="2244538" y="183586"/>
            <a:ext cx="6899462" cy="1686849"/>
          </a:xfrm>
          <a:prstGeom prst="rect">
            <a:avLst/>
          </a:prstGeom>
        </p:spPr>
      </p:pic>
      <p:pic>
        <p:nvPicPr>
          <p:cNvPr id="13" name="Picture 12">
            <a:extLst>
              <a:ext uri="{FF2B5EF4-FFF2-40B4-BE49-F238E27FC236}">
                <a16:creationId xmlns:a16="http://schemas.microsoft.com/office/drawing/2014/main" id="{2E5FDF96-ACEF-2A40-B74D-1152AACB36E4}"/>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428220" y="476794"/>
            <a:ext cx="2073965" cy="534622"/>
          </a:xfrm>
          <a:prstGeom prst="rect">
            <a:avLst/>
          </a:prstGeom>
        </p:spPr>
      </p:pic>
    </p:spTree>
    <p:extLst>
      <p:ext uri="{BB962C8B-B14F-4D97-AF65-F5344CB8AC3E}">
        <p14:creationId xmlns:p14="http://schemas.microsoft.com/office/powerpoint/2010/main" val="325347931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ullet Slide-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a:t>Fireside Chat with Leah Pimentel: DEI &amp; How Belonging Transforms</a:t>
            </a:r>
            <a:endParaRPr lang="en-US" dirty="0"/>
          </a:p>
        </p:txBody>
      </p:sp>
      <p:sp>
        <p:nvSpPr>
          <p:cNvPr id="14" name="Slide Number Placeholder 13"/>
          <p:cNvSpPr>
            <a:spLocks noGrp="1"/>
          </p:cNvSpPr>
          <p:nvPr>
            <p:ph type="sldNum" sz="quarter" idx="13"/>
          </p:nvPr>
        </p:nvSpPr>
        <p:spPr/>
        <p:txBody>
          <a:bodyPr/>
          <a:lstStyle/>
          <a:p>
            <a:fld id="{7BCC8D0D-EAEC-449D-9161-023DFF90F2E2}" type="slidenum">
              <a:rPr lang="en-US" smtClean="0"/>
              <a:pPr/>
              <a:t>‹#›</a:t>
            </a:fld>
            <a:endParaRPr lang="en-US" dirty="0"/>
          </a:p>
        </p:txBody>
      </p:sp>
      <p:sp>
        <p:nvSpPr>
          <p:cNvPr id="16" name="Title 15"/>
          <p:cNvSpPr>
            <a:spLocks noGrp="1"/>
          </p:cNvSpPr>
          <p:nvPr>
            <p:ph type="title" hasCustomPrompt="1"/>
          </p:nvPr>
        </p:nvSpPr>
        <p:spPr/>
        <p:txBody>
          <a:bodyPr anchor="b">
            <a:noAutofit/>
          </a:bodyPr>
          <a:lstStyle>
            <a:lvl1pPr>
              <a:defRPr sz="3600">
                <a:latin typeface="+mj-lt"/>
              </a:defRPr>
            </a:lvl1pPr>
          </a:lstStyle>
          <a:p>
            <a:r>
              <a:rPr lang="en-US" dirty="0"/>
              <a:t>Slide Title Here</a:t>
            </a:r>
          </a:p>
        </p:txBody>
      </p:sp>
      <p:sp>
        <p:nvSpPr>
          <p:cNvPr id="4" name="Text Placeholder 3"/>
          <p:cNvSpPr>
            <a:spLocks noGrp="1"/>
          </p:cNvSpPr>
          <p:nvPr>
            <p:ph type="body" sz="quarter" idx="15" hasCustomPrompt="1"/>
          </p:nvPr>
        </p:nvSpPr>
        <p:spPr>
          <a:xfrm>
            <a:off x="457202" y="927655"/>
            <a:ext cx="8169964" cy="47707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7" name="Text Placeholder 3"/>
          <p:cNvSpPr>
            <a:spLocks noGrp="1"/>
          </p:cNvSpPr>
          <p:nvPr>
            <p:ph idx="1"/>
          </p:nvPr>
        </p:nvSpPr>
        <p:spPr>
          <a:xfrm>
            <a:off x="459686" y="1868557"/>
            <a:ext cx="8137665" cy="3909393"/>
          </a:xfrm>
          <a:prstGeom prst="rect">
            <a:avLst/>
          </a:prstGeom>
        </p:spPr>
        <p:txBody>
          <a:bodyPr vert="horz" lIns="91440" tIns="45720" rIns="91440" bIns="45720" rtlCol="0">
            <a:noAutofit/>
          </a:bodyPr>
          <a:lstStyle>
            <a:lvl2pPr>
              <a:buClr>
                <a:schemeClr val="tx1"/>
              </a:buClr>
              <a:defRPr/>
            </a:lvl2pPr>
            <a:lvl4pPr>
              <a:buClr>
                <a:schemeClr val="tx1"/>
              </a:buClr>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127521621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lank Slide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a:t>Fireside Chat with Leah Pimentel: DEI &amp; How Belonging Transforms</a:t>
            </a:r>
            <a:endParaRPr lang="en-US" dirty="0"/>
          </a:p>
        </p:txBody>
      </p:sp>
      <p:sp>
        <p:nvSpPr>
          <p:cNvPr id="14" name="Slide Number Placeholder 13"/>
          <p:cNvSpPr>
            <a:spLocks noGrp="1"/>
          </p:cNvSpPr>
          <p:nvPr>
            <p:ph type="sldNum" sz="quarter" idx="13"/>
          </p:nvPr>
        </p:nvSpPr>
        <p:spPr/>
        <p:txBody>
          <a:bodyPr/>
          <a:lstStyle/>
          <a:p>
            <a:fld id="{7BCC8D0D-EAEC-449D-9161-023DFF90F2E2}" type="slidenum">
              <a:rPr lang="en-US" smtClean="0"/>
              <a:pPr/>
              <a:t>‹#›</a:t>
            </a:fld>
            <a:endParaRPr lang="en-US" dirty="0"/>
          </a:p>
        </p:txBody>
      </p:sp>
    </p:spTree>
    <p:extLst>
      <p:ext uri="{BB962C8B-B14F-4D97-AF65-F5344CB8AC3E}">
        <p14:creationId xmlns:p14="http://schemas.microsoft.com/office/powerpoint/2010/main" val="137557461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hart Slide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a:t>Fireside Chat with Leah Pimentel: DEI &amp; How Belonging Transforms</a:t>
            </a:r>
            <a:endParaRPr lang="en-US" dirty="0"/>
          </a:p>
        </p:txBody>
      </p:sp>
      <p:sp>
        <p:nvSpPr>
          <p:cNvPr id="14" name="Slide Number Placeholder 13"/>
          <p:cNvSpPr>
            <a:spLocks noGrp="1"/>
          </p:cNvSpPr>
          <p:nvPr>
            <p:ph type="sldNum" sz="quarter" idx="13"/>
          </p:nvPr>
        </p:nvSpPr>
        <p:spPr/>
        <p:txBody>
          <a:bodyPr/>
          <a:lstStyle/>
          <a:p>
            <a:fld id="{7BCC8D0D-EAEC-449D-9161-023DFF90F2E2}" type="slidenum">
              <a:rPr lang="en-US" smtClean="0"/>
              <a:pPr/>
              <a:t>‹#›</a:t>
            </a:fld>
            <a:endParaRPr lang="en-US" dirty="0"/>
          </a:p>
        </p:txBody>
      </p:sp>
      <p:sp>
        <p:nvSpPr>
          <p:cNvPr id="5" name="Chart Placeholder 2"/>
          <p:cNvSpPr>
            <a:spLocks noGrp="1"/>
          </p:cNvSpPr>
          <p:nvPr>
            <p:ph type="chart" sz="quarter" idx="14"/>
          </p:nvPr>
        </p:nvSpPr>
        <p:spPr>
          <a:xfrm>
            <a:off x="268360" y="469928"/>
            <a:ext cx="8587407" cy="5297083"/>
          </a:xfrm>
          <a:prstGeom prst="rect">
            <a:avLst/>
          </a:prstGeom>
        </p:spPr>
        <p:txBody>
          <a:bodyPr>
            <a:normAutofit/>
          </a:bodyPr>
          <a:lstStyle>
            <a:lvl1pPr marL="0" indent="0">
              <a:buNone/>
              <a:defRPr/>
            </a:lvl1pPr>
          </a:lstStyle>
          <a:p>
            <a:r>
              <a:rPr lang="en-US" dirty="0"/>
              <a:t>Click icon to add chart</a:t>
            </a:r>
          </a:p>
        </p:txBody>
      </p:sp>
    </p:spTree>
    <p:extLst>
      <p:ext uri="{BB962C8B-B14F-4D97-AF65-F5344CB8AC3E}">
        <p14:creationId xmlns:p14="http://schemas.microsoft.com/office/powerpoint/2010/main" val="62892669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wo Column Slide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a:t>Fireside Chat with Leah Pimentel: DEI &amp; How Belonging Transforms</a:t>
            </a:r>
            <a:endParaRPr lang="en-US" dirty="0"/>
          </a:p>
        </p:txBody>
      </p:sp>
      <p:sp>
        <p:nvSpPr>
          <p:cNvPr id="14" name="Slide Number Placeholder 13"/>
          <p:cNvSpPr>
            <a:spLocks noGrp="1"/>
          </p:cNvSpPr>
          <p:nvPr>
            <p:ph type="sldNum" sz="quarter" idx="13"/>
          </p:nvPr>
        </p:nvSpPr>
        <p:spPr/>
        <p:txBody>
          <a:bodyPr/>
          <a:lstStyle/>
          <a:p>
            <a:fld id="{7BCC8D0D-EAEC-449D-9161-023DFF90F2E2}" type="slidenum">
              <a:rPr lang="en-US" smtClean="0"/>
              <a:pPr/>
              <a:t>‹#›</a:t>
            </a:fld>
            <a:endParaRPr lang="en-US" dirty="0"/>
          </a:p>
        </p:txBody>
      </p:sp>
      <p:sp>
        <p:nvSpPr>
          <p:cNvPr id="11"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12" name="Text Placeholder 3"/>
          <p:cNvSpPr>
            <a:spLocks noGrp="1"/>
          </p:cNvSpPr>
          <p:nvPr>
            <p:ph type="body" sz="quarter" idx="15" hasCustomPrompt="1"/>
          </p:nvPr>
        </p:nvSpPr>
        <p:spPr>
          <a:xfrm>
            <a:off x="457202" y="927656"/>
            <a:ext cx="8169964" cy="44652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8" name="Content Placeholder 3"/>
          <p:cNvSpPr>
            <a:spLocks noGrp="1"/>
          </p:cNvSpPr>
          <p:nvPr>
            <p:ph sz="quarter" idx="18" hasCustomPrompt="1"/>
          </p:nvPr>
        </p:nvSpPr>
        <p:spPr>
          <a:xfrm>
            <a:off x="456925" y="1894326"/>
            <a:ext cx="3826840" cy="3804111"/>
          </a:xfrm>
        </p:spPr>
        <p:txBody>
          <a:bodyPr/>
          <a:lstStyle>
            <a:lvl2pPr>
              <a:buClr>
                <a:schemeClr val="tx1"/>
              </a:buClr>
              <a:defRPr/>
            </a:lvl2pPr>
            <a:lvl4pPr>
              <a:buClr>
                <a:schemeClr val="tx1"/>
              </a:buClr>
              <a:defRPr/>
            </a:lvl4p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9" name="Content Placeholder 3"/>
          <p:cNvSpPr>
            <a:spLocks noGrp="1"/>
          </p:cNvSpPr>
          <p:nvPr>
            <p:ph sz="quarter" idx="19" hasCustomPrompt="1"/>
          </p:nvPr>
        </p:nvSpPr>
        <p:spPr>
          <a:xfrm>
            <a:off x="4790386" y="1894326"/>
            <a:ext cx="3826840" cy="3804111"/>
          </a:xfrm>
        </p:spPr>
        <p:txBody>
          <a:bodyPr/>
          <a:lstStyle>
            <a:lvl2pPr>
              <a:buClr>
                <a:schemeClr val="tx1"/>
              </a:buClr>
              <a:defRPr/>
            </a:lvl2pPr>
            <a:lvl4pPr>
              <a:buClr>
                <a:schemeClr val="tx1"/>
              </a:buClr>
              <a:defRPr/>
            </a:lvl4pPr>
          </a:lstStyle>
          <a:p>
            <a:pPr lvl="0"/>
            <a:r>
              <a:rPr lang="en-US" dirty="0"/>
              <a:t>Click to add text</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194881879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Bullet Slide-White">
    <p:bg>
      <p:bgRef idx="1001">
        <a:schemeClr val="bg1"/>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a:t>Fireside Chat with Leah Pimentel: DEI &amp; How Belonging Transforms</a:t>
            </a:r>
            <a:endParaRPr lang="en-US" dirty="0"/>
          </a:p>
        </p:txBody>
      </p:sp>
      <p:sp>
        <p:nvSpPr>
          <p:cNvPr id="14" name="Slide Number Placeholder 13"/>
          <p:cNvSpPr>
            <a:spLocks noGrp="1"/>
          </p:cNvSpPr>
          <p:nvPr>
            <p:ph type="sldNum" sz="quarter" idx="13"/>
          </p:nvPr>
        </p:nvSpPr>
        <p:spPr/>
        <p:txBody>
          <a:bodyPr/>
          <a:lstStyle/>
          <a:p>
            <a:fld id="{7BCC8D0D-EAEC-449D-9161-023DFF90F2E2}" type="slidenum">
              <a:rPr lang="en-US" smtClean="0"/>
              <a:pPr/>
              <a:t>‹#›</a:t>
            </a:fld>
            <a:endParaRPr lang="en-US" dirty="0"/>
          </a:p>
        </p:txBody>
      </p:sp>
      <p:sp>
        <p:nvSpPr>
          <p:cNvPr id="7"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9" name="Text Placeholder 3"/>
          <p:cNvSpPr>
            <a:spLocks noGrp="1"/>
          </p:cNvSpPr>
          <p:nvPr>
            <p:ph type="body" sz="quarter" idx="15" hasCustomPrompt="1"/>
          </p:nvPr>
        </p:nvSpPr>
        <p:spPr>
          <a:xfrm>
            <a:off x="457202" y="927656"/>
            <a:ext cx="8169964" cy="44652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8" name="Text Placeholder 3"/>
          <p:cNvSpPr>
            <a:spLocks noGrp="1"/>
          </p:cNvSpPr>
          <p:nvPr>
            <p:ph idx="1"/>
          </p:nvPr>
        </p:nvSpPr>
        <p:spPr>
          <a:xfrm>
            <a:off x="459686" y="1868557"/>
            <a:ext cx="8137665" cy="3909393"/>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2103658245"/>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hart Slide – White">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a:t>Fireside Chat with Leah Pimentel: DEI &amp; How Belonging Transforms</a:t>
            </a:r>
            <a:endParaRPr lang="en-US" dirty="0"/>
          </a:p>
        </p:txBody>
      </p:sp>
      <p:sp>
        <p:nvSpPr>
          <p:cNvPr id="14" name="Slide Number Placeholder 13"/>
          <p:cNvSpPr>
            <a:spLocks noGrp="1"/>
          </p:cNvSpPr>
          <p:nvPr>
            <p:ph type="sldNum" sz="quarter" idx="13"/>
          </p:nvPr>
        </p:nvSpPr>
        <p:spPr/>
        <p:txBody>
          <a:bodyPr/>
          <a:lstStyle/>
          <a:p>
            <a:fld id="{7BCC8D0D-EAEC-449D-9161-023DFF90F2E2}" type="slidenum">
              <a:rPr lang="en-US" smtClean="0"/>
              <a:pPr/>
              <a:t>‹#›</a:t>
            </a:fld>
            <a:endParaRPr lang="en-US" dirty="0"/>
          </a:p>
        </p:txBody>
      </p:sp>
      <p:sp>
        <p:nvSpPr>
          <p:cNvPr id="6" name="Chart Placeholder 2"/>
          <p:cNvSpPr>
            <a:spLocks noGrp="1"/>
          </p:cNvSpPr>
          <p:nvPr>
            <p:ph type="chart" sz="quarter" idx="14"/>
          </p:nvPr>
        </p:nvSpPr>
        <p:spPr>
          <a:xfrm>
            <a:off x="268360" y="469928"/>
            <a:ext cx="8587407" cy="5297083"/>
          </a:xfrm>
          <a:prstGeom prst="rect">
            <a:avLst/>
          </a:prstGeom>
        </p:spPr>
        <p:txBody>
          <a:bodyPr>
            <a:normAutofit/>
          </a:bodyPr>
          <a:lstStyle>
            <a:lvl1pPr marL="0" indent="0">
              <a:buNone/>
              <a:defRPr/>
            </a:lvl1pPr>
          </a:lstStyle>
          <a:p>
            <a:r>
              <a:rPr lang="en-US" dirty="0"/>
              <a:t>Click icon to add chart</a:t>
            </a:r>
          </a:p>
        </p:txBody>
      </p:sp>
    </p:spTree>
    <p:extLst>
      <p:ext uri="{BB962C8B-B14F-4D97-AF65-F5344CB8AC3E}">
        <p14:creationId xmlns:p14="http://schemas.microsoft.com/office/powerpoint/2010/main" val="1220903655"/>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wo Column Slide – White">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a:t>Fireside Chat with Leah Pimentel: DEI &amp; How Belonging Transforms</a:t>
            </a:r>
            <a:endParaRPr lang="en-US" dirty="0"/>
          </a:p>
        </p:txBody>
      </p:sp>
      <p:sp>
        <p:nvSpPr>
          <p:cNvPr id="14" name="Slide Number Placeholder 13"/>
          <p:cNvSpPr>
            <a:spLocks noGrp="1"/>
          </p:cNvSpPr>
          <p:nvPr>
            <p:ph type="sldNum" sz="quarter" idx="13"/>
          </p:nvPr>
        </p:nvSpPr>
        <p:spPr/>
        <p:txBody>
          <a:bodyPr/>
          <a:lstStyle/>
          <a:p>
            <a:fld id="{7BCC8D0D-EAEC-449D-9161-023DFF90F2E2}" type="slidenum">
              <a:rPr lang="en-US" smtClean="0"/>
              <a:pPr/>
              <a:t>‹#›</a:t>
            </a:fld>
            <a:endParaRPr lang="en-US" dirty="0"/>
          </a:p>
        </p:txBody>
      </p:sp>
      <p:sp>
        <p:nvSpPr>
          <p:cNvPr id="11"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12" name="Text Placeholder 3"/>
          <p:cNvSpPr>
            <a:spLocks noGrp="1"/>
          </p:cNvSpPr>
          <p:nvPr>
            <p:ph type="body" sz="quarter" idx="15" hasCustomPrompt="1"/>
          </p:nvPr>
        </p:nvSpPr>
        <p:spPr>
          <a:xfrm>
            <a:off x="457202" y="927656"/>
            <a:ext cx="8169964" cy="44652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8" name="Content Placeholder 3"/>
          <p:cNvSpPr>
            <a:spLocks noGrp="1"/>
          </p:cNvSpPr>
          <p:nvPr>
            <p:ph sz="quarter" idx="18" hasCustomPrompt="1"/>
          </p:nvPr>
        </p:nvSpPr>
        <p:spPr>
          <a:xfrm>
            <a:off x="456925" y="1894326"/>
            <a:ext cx="3826840" cy="3804111"/>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9" name="Content Placeholder 3"/>
          <p:cNvSpPr>
            <a:spLocks noGrp="1"/>
          </p:cNvSpPr>
          <p:nvPr>
            <p:ph sz="quarter" idx="19" hasCustomPrompt="1"/>
          </p:nvPr>
        </p:nvSpPr>
        <p:spPr>
          <a:xfrm>
            <a:off x="4790386" y="1894326"/>
            <a:ext cx="3826840" cy="3804111"/>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1897927870"/>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Quote Slide – Blue">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a:t>Fireside Chat with Leah Pimentel: DEI &amp; How Belonging Transforms</a:t>
            </a:r>
            <a:endParaRPr lang="en-US" dirty="0"/>
          </a:p>
        </p:txBody>
      </p:sp>
      <p:sp>
        <p:nvSpPr>
          <p:cNvPr id="5" name="Slide Number Placeholder 4"/>
          <p:cNvSpPr>
            <a:spLocks noGrp="1"/>
          </p:cNvSpPr>
          <p:nvPr>
            <p:ph type="sldNum" sz="quarter" idx="12"/>
          </p:nvPr>
        </p:nvSpPr>
        <p:spPr/>
        <p:txBody>
          <a:bodyPr/>
          <a:lstStyle/>
          <a:p>
            <a:fld id="{7BCC8D0D-EAEC-449D-9161-023DFF90F2E2}" type="slidenum">
              <a:rPr lang="en-US" smtClean="0"/>
              <a:pPr/>
              <a:t>‹#›</a:t>
            </a:fld>
            <a:endParaRPr lang="en-US" dirty="0"/>
          </a:p>
        </p:txBody>
      </p:sp>
      <p:sp>
        <p:nvSpPr>
          <p:cNvPr id="9" name="Text Placeholder 8"/>
          <p:cNvSpPr>
            <a:spLocks noGrp="1"/>
          </p:cNvSpPr>
          <p:nvPr>
            <p:ph type="body" sz="quarter" idx="13" hasCustomPrompt="1"/>
          </p:nvPr>
        </p:nvSpPr>
        <p:spPr>
          <a:xfrm>
            <a:off x="437602" y="1908315"/>
            <a:ext cx="8229323" cy="2809461"/>
          </a:xfrm>
          <a:prstGeom prst="rect">
            <a:avLst/>
          </a:prstGeom>
        </p:spPr>
        <p:txBody>
          <a:bodyPr anchor="ctr" anchorCtr="0">
            <a:normAutofit/>
          </a:bodyPr>
          <a:lstStyle>
            <a:lvl1pPr marL="0" indent="0">
              <a:lnSpc>
                <a:spcPct val="100000"/>
              </a:lnSpc>
              <a:buNone/>
              <a:defRPr sz="2800" i="0" baseline="0">
                <a:latin typeface="+mn-lt"/>
              </a:defRPr>
            </a:lvl1pPr>
            <a:lvl2pPr marL="230181" indent="0">
              <a:buNone/>
              <a:defRPr>
                <a:latin typeface="+mn-lt"/>
              </a:defRPr>
            </a:lvl2pPr>
            <a:lvl3pPr marL="515924" indent="0">
              <a:buNone/>
              <a:defRPr>
                <a:latin typeface="+mn-lt"/>
              </a:defRPr>
            </a:lvl3pPr>
            <a:lvl4pPr marL="800080" indent="0">
              <a:buNone/>
              <a:defRPr>
                <a:latin typeface="+mn-lt"/>
              </a:defRPr>
            </a:lvl4pPr>
            <a:lvl5pPr marL="1085823" indent="0">
              <a:buNone/>
              <a:defRPr>
                <a:latin typeface="+mn-lt"/>
              </a:defRPr>
            </a:lvl5pPr>
          </a:lstStyle>
          <a:p>
            <a:pPr lvl="0"/>
            <a:r>
              <a:rPr lang="en-US" dirty="0"/>
              <a:t>This page is an option should you wish to utilize a quote as a stand-alone slide within your presentation. The rest is </a:t>
            </a:r>
            <a:r>
              <a:rPr lang="en-US" dirty="0" err="1"/>
              <a:t>lorem</a:t>
            </a:r>
            <a:r>
              <a:rPr lang="en-US" dirty="0"/>
              <a:t> </a:t>
            </a:r>
            <a:r>
              <a:rPr lang="en-US" dirty="0" err="1"/>
              <a:t>ipsum</a:t>
            </a:r>
            <a:r>
              <a:rPr lang="en-US" dirty="0"/>
              <a:t>. </a:t>
            </a:r>
            <a:r>
              <a:rPr lang="en-US" dirty="0" err="1"/>
              <a:t>Ut</a:t>
            </a:r>
            <a:r>
              <a:rPr lang="en-US" dirty="0"/>
              <a:t> </a:t>
            </a:r>
            <a:r>
              <a:rPr lang="en-US" dirty="0" err="1"/>
              <a:t>enim</a:t>
            </a:r>
            <a:r>
              <a:rPr lang="en-US" dirty="0"/>
              <a:t> ad minim </a:t>
            </a:r>
            <a:r>
              <a:rPr lang="en-US" dirty="0" err="1"/>
              <a:t>quis</a:t>
            </a:r>
            <a:r>
              <a:rPr lang="en-US" dirty="0"/>
              <a:t> </a:t>
            </a:r>
            <a:r>
              <a:rPr lang="en-US" dirty="0" err="1"/>
              <a:t>nostrud</a:t>
            </a:r>
            <a:r>
              <a:rPr lang="en-US" dirty="0"/>
              <a:t>.</a:t>
            </a:r>
          </a:p>
        </p:txBody>
      </p:sp>
      <p:sp>
        <p:nvSpPr>
          <p:cNvPr id="10" name="Text Placeholder 13"/>
          <p:cNvSpPr>
            <a:spLocks noGrp="1"/>
          </p:cNvSpPr>
          <p:nvPr>
            <p:ph type="body" sz="quarter" idx="14" hasCustomPrompt="1"/>
          </p:nvPr>
        </p:nvSpPr>
        <p:spPr>
          <a:xfrm>
            <a:off x="447674" y="4929106"/>
            <a:ext cx="6513958" cy="573905"/>
          </a:xfrm>
          <a:prstGeom prst="rect">
            <a:avLst/>
          </a:prstGeom>
        </p:spPr>
        <p:txBody>
          <a:bodyPr>
            <a:normAutofit/>
          </a:bodyPr>
          <a:lstStyle>
            <a:lvl1pPr marL="0" indent="0">
              <a:lnSpc>
                <a:spcPct val="100000"/>
              </a:lnSpc>
              <a:buNone/>
              <a:defRPr sz="1800" b="1">
                <a:solidFill>
                  <a:schemeClr val="accent1"/>
                </a:solidFill>
                <a:latin typeface="+mn-lt"/>
              </a:defRPr>
            </a:lvl1pPr>
          </a:lstStyle>
          <a:p>
            <a:pPr lvl="0"/>
            <a:r>
              <a:rPr lang="en-US" dirty="0"/>
              <a:t>Author’s Name</a:t>
            </a:r>
          </a:p>
        </p:txBody>
      </p:sp>
      <p:sp>
        <p:nvSpPr>
          <p:cNvPr id="13" name="Rectangle 12"/>
          <p:cNvSpPr/>
          <p:nvPr userDrawn="1"/>
        </p:nvSpPr>
        <p:spPr bwMode="auto">
          <a:xfrm>
            <a:off x="496956" y="3"/>
            <a:ext cx="1073426" cy="1577005"/>
          </a:xfrm>
          <a:prstGeom prst="rect">
            <a:avLst/>
          </a:prstGeom>
          <a:solidFill>
            <a:schemeClr val="accent1"/>
          </a:solidFill>
          <a:ln w="19050" algn="ctr">
            <a:noFill/>
            <a:miter lim="800000"/>
            <a:headEnd/>
            <a:tailEnd/>
          </a:ln>
        </p:spPr>
        <p:txBody>
          <a:bodyPr wrap="none" rtlCol="0" anchor="ctr"/>
          <a:lstStyle/>
          <a:p>
            <a:pPr algn="ctr">
              <a:lnSpc>
                <a:spcPct val="90000"/>
              </a:lnSpc>
            </a:pPr>
            <a:endParaRPr lang="en-US" sz="1600" b="1" dirty="0">
              <a:solidFill>
                <a:srgbClr val="90BD31"/>
              </a:solidFill>
              <a:latin typeface="+mj-lt"/>
            </a:endParaRPr>
          </a:p>
        </p:txBody>
      </p:sp>
      <p:sp>
        <p:nvSpPr>
          <p:cNvPr id="12" name="TextBox 11"/>
          <p:cNvSpPr txBox="1"/>
          <p:nvPr userDrawn="1"/>
        </p:nvSpPr>
        <p:spPr bwMode="auto">
          <a:xfrm>
            <a:off x="434630" y="353943"/>
            <a:ext cx="1192695" cy="2123658"/>
          </a:xfrm>
          <a:prstGeom prst="rect">
            <a:avLst/>
          </a:prstGeom>
          <a:noFill/>
          <a:ln w="19050" algn="ctr">
            <a:noFill/>
            <a:miter lim="800000"/>
            <a:headEnd/>
            <a:tailEnd/>
          </a:ln>
        </p:spPr>
        <p:txBody>
          <a:bodyPr wrap="square" lIns="0" tIns="0" rIns="0" bIns="0" rtlCol="0" anchor="ctr">
            <a:spAutoFit/>
          </a:bodyPr>
          <a:lstStyle/>
          <a:p>
            <a:pPr algn="ctr"/>
            <a:r>
              <a:rPr lang="en-US" sz="13800" b="1" i="0" dirty="0">
                <a:solidFill>
                  <a:schemeClr val="bg2"/>
                </a:solidFill>
                <a:latin typeface="+mn-lt"/>
              </a:rPr>
              <a:t>“</a:t>
            </a:r>
          </a:p>
        </p:txBody>
      </p:sp>
      <p:sp>
        <p:nvSpPr>
          <p:cNvPr id="11" name="Text Placeholder 13"/>
          <p:cNvSpPr>
            <a:spLocks noGrp="1"/>
          </p:cNvSpPr>
          <p:nvPr>
            <p:ph type="body" sz="quarter" idx="15" hasCustomPrompt="1"/>
          </p:nvPr>
        </p:nvSpPr>
        <p:spPr>
          <a:xfrm>
            <a:off x="447674" y="5307938"/>
            <a:ext cx="6513958" cy="587916"/>
          </a:xfrm>
          <a:prstGeom prst="rect">
            <a:avLst/>
          </a:prstGeom>
        </p:spPr>
        <p:txBody>
          <a:bodyPr>
            <a:normAutofit/>
          </a:bodyPr>
          <a:lstStyle>
            <a:lvl1pPr marL="0" indent="0">
              <a:lnSpc>
                <a:spcPts val="2000"/>
              </a:lnSpc>
              <a:buNone/>
              <a:defRPr sz="1800" b="0" baseline="0">
                <a:solidFill>
                  <a:schemeClr val="accent1"/>
                </a:solidFill>
                <a:latin typeface="+mn-lt"/>
              </a:defRPr>
            </a:lvl1pPr>
          </a:lstStyle>
          <a:p>
            <a:pPr lvl="0"/>
            <a:r>
              <a:rPr lang="en-US" dirty="0"/>
              <a:t>Position Title</a:t>
            </a:r>
          </a:p>
        </p:txBody>
      </p:sp>
    </p:spTree>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Quote Slide – Blue">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a:t>Fireside Chat with Leah Pimentel: DEI &amp; How Belonging Transforms</a:t>
            </a:r>
            <a:endParaRPr lang="en-US" dirty="0"/>
          </a:p>
        </p:txBody>
      </p:sp>
      <p:sp>
        <p:nvSpPr>
          <p:cNvPr id="5" name="Slide Number Placeholder 4"/>
          <p:cNvSpPr>
            <a:spLocks noGrp="1"/>
          </p:cNvSpPr>
          <p:nvPr>
            <p:ph type="sldNum" sz="quarter" idx="12"/>
          </p:nvPr>
        </p:nvSpPr>
        <p:spPr/>
        <p:txBody>
          <a:bodyPr/>
          <a:lstStyle/>
          <a:p>
            <a:fld id="{7BCC8D0D-EAEC-449D-9161-023DFF90F2E2}" type="slidenum">
              <a:rPr lang="en-US" smtClean="0"/>
              <a:pPr/>
              <a:t>‹#›</a:t>
            </a:fld>
            <a:endParaRPr lang="en-US" dirty="0"/>
          </a:p>
        </p:txBody>
      </p:sp>
      <p:sp>
        <p:nvSpPr>
          <p:cNvPr id="9" name="Text Placeholder 8"/>
          <p:cNvSpPr>
            <a:spLocks noGrp="1"/>
          </p:cNvSpPr>
          <p:nvPr>
            <p:ph type="body" sz="quarter" idx="13" hasCustomPrompt="1"/>
          </p:nvPr>
        </p:nvSpPr>
        <p:spPr>
          <a:xfrm>
            <a:off x="437602" y="1908315"/>
            <a:ext cx="8229323" cy="2809461"/>
          </a:xfrm>
          <a:prstGeom prst="rect">
            <a:avLst/>
          </a:prstGeom>
        </p:spPr>
        <p:txBody>
          <a:bodyPr anchor="ctr" anchorCtr="0">
            <a:normAutofit/>
          </a:bodyPr>
          <a:lstStyle>
            <a:lvl1pPr marL="0" indent="0">
              <a:lnSpc>
                <a:spcPct val="100000"/>
              </a:lnSpc>
              <a:buNone/>
              <a:defRPr sz="2800" i="0" baseline="0">
                <a:latin typeface="+mn-lt"/>
              </a:defRPr>
            </a:lvl1pPr>
            <a:lvl2pPr marL="230181" indent="0">
              <a:buNone/>
              <a:defRPr>
                <a:latin typeface="+mn-lt"/>
              </a:defRPr>
            </a:lvl2pPr>
            <a:lvl3pPr marL="515924" indent="0">
              <a:buNone/>
              <a:defRPr>
                <a:latin typeface="+mn-lt"/>
              </a:defRPr>
            </a:lvl3pPr>
            <a:lvl4pPr marL="800080" indent="0">
              <a:buNone/>
              <a:defRPr>
                <a:latin typeface="+mn-lt"/>
              </a:defRPr>
            </a:lvl4pPr>
            <a:lvl5pPr marL="1085823" indent="0">
              <a:buNone/>
              <a:defRPr>
                <a:latin typeface="+mn-lt"/>
              </a:defRPr>
            </a:lvl5pPr>
          </a:lstStyle>
          <a:p>
            <a:pPr lvl="0"/>
            <a:r>
              <a:rPr lang="en-US" dirty="0"/>
              <a:t>This page is an option should you wish to utilize a quote as a stand-alone slide within your presentation. The rest is </a:t>
            </a:r>
            <a:r>
              <a:rPr lang="en-US" dirty="0" err="1"/>
              <a:t>lorem</a:t>
            </a:r>
            <a:r>
              <a:rPr lang="en-US" dirty="0"/>
              <a:t> </a:t>
            </a:r>
            <a:r>
              <a:rPr lang="en-US" dirty="0" err="1"/>
              <a:t>ipsum</a:t>
            </a:r>
            <a:r>
              <a:rPr lang="en-US" dirty="0"/>
              <a:t>. </a:t>
            </a:r>
            <a:r>
              <a:rPr lang="en-US" dirty="0" err="1"/>
              <a:t>Ut</a:t>
            </a:r>
            <a:r>
              <a:rPr lang="en-US" dirty="0"/>
              <a:t> </a:t>
            </a:r>
            <a:r>
              <a:rPr lang="en-US" dirty="0" err="1"/>
              <a:t>enim</a:t>
            </a:r>
            <a:r>
              <a:rPr lang="en-US" dirty="0"/>
              <a:t> ad minim </a:t>
            </a:r>
            <a:r>
              <a:rPr lang="en-US" dirty="0" err="1"/>
              <a:t>quis</a:t>
            </a:r>
            <a:r>
              <a:rPr lang="en-US" dirty="0"/>
              <a:t> </a:t>
            </a:r>
            <a:r>
              <a:rPr lang="en-US" dirty="0" err="1"/>
              <a:t>nostrud</a:t>
            </a:r>
            <a:r>
              <a:rPr lang="en-US" dirty="0"/>
              <a:t>.</a:t>
            </a:r>
          </a:p>
        </p:txBody>
      </p:sp>
      <p:sp>
        <p:nvSpPr>
          <p:cNvPr id="10" name="Text Placeholder 13"/>
          <p:cNvSpPr>
            <a:spLocks noGrp="1"/>
          </p:cNvSpPr>
          <p:nvPr>
            <p:ph type="body" sz="quarter" idx="14" hasCustomPrompt="1"/>
          </p:nvPr>
        </p:nvSpPr>
        <p:spPr>
          <a:xfrm>
            <a:off x="447674" y="4929106"/>
            <a:ext cx="6513958" cy="573905"/>
          </a:xfrm>
          <a:prstGeom prst="rect">
            <a:avLst/>
          </a:prstGeom>
        </p:spPr>
        <p:txBody>
          <a:bodyPr>
            <a:normAutofit/>
          </a:bodyPr>
          <a:lstStyle>
            <a:lvl1pPr marL="0" indent="0">
              <a:lnSpc>
                <a:spcPct val="100000"/>
              </a:lnSpc>
              <a:buNone/>
              <a:defRPr sz="1800" b="1">
                <a:solidFill>
                  <a:schemeClr val="accent1"/>
                </a:solidFill>
                <a:latin typeface="+mn-lt"/>
              </a:defRPr>
            </a:lvl1pPr>
          </a:lstStyle>
          <a:p>
            <a:pPr lvl="0"/>
            <a:r>
              <a:rPr lang="en-US" dirty="0"/>
              <a:t>Author’s Name</a:t>
            </a:r>
          </a:p>
        </p:txBody>
      </p:sp>
      <p:sp>
        <p:nvSpPr>
          <p:cNvPr id="13" name="Rectangle 12"/>
          <p:cNvSpPr/>
          <p:nvPr userDrawn="1"/>
        </p:nvSpPr>
        <p:spPr bwMode="auto">
          <a:xfrm>
            <a:off x="496956" y="3"/>
            <a:ext cx="1073426" cy="1577005"/>
          </a:xfrm>
          <a:prstGeom prst="rect">
            <a:avLst/>
          </a:prstGeom>
          <a:solidFill>
            <a:schemeClr val="accent6"/>
          </a:solidFill>
          <a:ln w="19050" algn="ctr">
            <a:noFill/>
            <a:miter lim="800000"/>
            <a:headEnd/>
            <a:tailEnd/>
          </a:ln>
        </p:spPr>
        <p:txBody>
          <a:bodyPr wrap="none" rtlCol="0" anchor="ctr"/>
          <a:lstStyle/>
          <a:p>
            <a:pPr lvl="0" algn="ctr">
              <a:lnSpc>
                <a:spcPct val="90000"/>
              </a:lnSpc>
            </a:pPr>
            <a:endParaRPr lang="en-US" sz="1600" b="1" dirty="0">
              <a:latin typeface="+mj-lt"/>
            </a:endParaRPr>
          </a:p>
        </p:txBody>
      </p:sp>
      <p:sp>
        <p:nvSpPr>
          <p:cNvPr id="12" name="TextBox 11"/>
          <p:cNvSpPr txBox="1"/>
          <p:nvPr userDrawn="1"/>
        </p:nvSpPr>
        <p:spPr bwMode="auto">
          <a:xfrm>
            <a:off x="434630" y="353943"/>
            <a:ext cx="1192695" cy="2123658"/>
          </a:xfrm>
          <a:prstGeom prst="rect">
            <a:avLst/>
          </a:prstGeom>
          <a:noFill/>
          <a:ln w="19050" algn="ctr">
            <a:noFill/>
            <a:miter lim="800000"/>
            <a:headEnd/>
            <a:tailEnd/>
          </a:ln>
        </p:spPr>
        <p:txBody>
          <a:bodyPr wrap="square" lIns="0" tIns="0" rIns="0" bIns="0" rtlCol="0" anchor="ctr">
            <a:spAutoFit/>
          </a:bodyPr>
          <a:lstStyle/>
          <a:p>
            <a:pPr algn="ctr"/>
            <a:r>
              <a:rPr lang="en-US" sz="13800" b="1" i="0" dirty="0">
                <a:solidFill>
                  <a:schemeClr val="bg2"/>
                </a:solidFill>
                <a:latin typeface="+mn-lt"/>
              </a:rPr>
              <a:t>“</a:t>
            </a:r>
          </a:p>
        </p:txBody>
      </p:sp>
      <p:sp>
        <p:nvSpPr>
          <p:cNvPr id="11" name="Text Placeholder 13"/>
          <p:cNvSpPr>
            <a:spLocks noGrp="1"/>
          </p:cNvSpPr>
          <p:nvPr>
            <p:ph type="body" sz="quarter" idx="15" hasCustomPrompt="1"/>
          </p:nvPr>
        </p:nvSpPr>
        <p:spPr>
          <a:xfrm>
            <a:off x="447674" y="5307938"/>
            <a:ext cx="6513958" cy="587916"/>
          </a:xfrm>
          <a:prstGeom prst="rect">
            <a:avLst/>
          </a:prstGeom>
        </p:spPr>
        <p:txBody>
          <a:bodyPr>
            <a:normAutofit/>
          </a:bodyPr>
          <a:lstStyle>
            <a:lvl1pPr marL="0" indent="0">
              <a:lnSpc>
                <a:spcPts val="2000"/>
              </a:lnSpc>
              <a:buNone/>
              <a:defRPr sz="1800" b="0" baseline="0">
                <a:solidFill>
                  <a:schemeClr val="accent1"/>
                </a:solidFill>
                <a:latin typeface="+mn-lt"/>
              </a:defRPr>
            </a:lvl1pPr>
          </a:lstStyle>
          <a:p>
            <a:pPr lvl="0"/>
            <a:r>
              <a:rPr lang="en-US" dirty="0"/>
              <a:t>Position Title</a:t>
            </a:r>
          </a:p>
        </p:txBody>
      </p:sp>
    </p:spTree>
    <p:extLst>
      <p:ext uri="{BB962C8B-B14F-4D97-AF65-F5344CB8AC3E}">
        <p14:creationId xmlns:p14="http://schemas.microsoft.com/office/powerpoint/2010/main" val="3548208324"/>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ullet Slide">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a:t>Fireside Chat with Leah Pimentel: DEI &amp; How Belonging Transforms</a:t>
            </a:r>
            <a:endParaRPr lang="en-US" dirty="0"/>
          </a:p>
        </p:txBody>
      </p:sp>
      <p:sp>
        <p:nvSpPr>
          <p:cNvPr id="14" name="Slide Number Placeholder 13"/>
          <p:cNvSpPr>
            <a:spLocks noGrp="1"/>
          </p:cNvSpPr>
          <p:nvPr>
            <p:ph type="sldNum" sz="quarter" idx="13"/>
          </p:nvPr>
        </p:nvSpPr>
        <p:spPr/>
        <p:txBody>
          <a:bodyPr/>
          <a:lstStyle/>
          <a:p>
            <a:fld id="{7BCC8D0D-EAEC-449D-9161-023DFF90F2E2}" type="slidenum">
              <a:rPr lang="en-US" smtClean="0"/>
              <a:pPr/>
              <a:t>‹#›</a:t>
            </a:fld>
            <a:endParaRPr lang="en-US" dirty="0"/>
          </a:p>
        </p:txBody>
      </p:sp>
      <p:sp>
        <p:nvSpPr>
          <p:cNvPr id="11"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12" name="Text Placeholder 3"/>
          <p:cNvSpPr>
            <a:spLocks noGrp="1"/>
          </p:cNvSpPr>
          <p:nvPr>
            <p:ph type="body" sz="quarter" idx="15" hasCustomPrompt="1"/>
          </p:nvPr>
        </p:nvSpPr>
        <p:spPr>
          <a:xfrm>
            <a:off x="457202" y="927656"/>
            <a:ext cx="8169964" cy="44652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15" name="Text Placeholder 3"/>
          <p:cNvSpPr>
            <a:spLocks noGrp="1"/>
          </p:cNvSpPr>
          <p:nvPr>
            <p:ph idx="1"/>
          </p:nvPr>
        </p:nvSpPr>
        <p:spPr>
          <a:xfrm>
            <a:off x="459686" y="1868557"/>
            <a:ext cx="8137665" cy="3909393"/>
          </a:xfrm>
          <a:prstGeom prst="rect">
            <a:avLst/>
          </a:prstGeom>
        </p:spPr>
        <p:txBody>
          <a:bodyPr vert="horz" lIns="91440" tIns="45720" rIns="91440" bIns="45720" rtlCol="0">
            <a:noAutofit/>
          </a:bodyPr>
          <a:lstStyle>
            <a:lvl1pPr>
              <a:buClr>
                <a:schemeClr val="accent1"/>
              </a:buClr>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754264467"/>
      </p:ext>
    </p:extLst>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_Quote Slide – Blue">
    <p:bg>
      <p:bgPr>
        <a:solidFill>
          <a:schemeClr val="tx2"/>
        </a:solidFill>
        <a:effectLst/>
      </p:bgPr>
    </p:bg>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lvl1pPr>
              <a:defRPr>
                <a:solidFill>
                  <a:schemeClr val="bg1"/>
                </a:solidFill>
              </a:defRPr>
            </a:lvl1pPr>
          </a:lstStyle>
          <a:p>
            <a:r>
              <a:rPr lang="en-US"/>
              <a:t>Fireside Chat with Leah Pimentel: DEI &amp; How Belonging Transforms</a:t>
            </a:r>
            <a:endParaRPr lang="en-US" dirty="0"/>
          </a:p>
        </p:txBody>
      </p:sp>
      <p:sp>
        <p:nvSpPr>
          <p:cNvPr id="5" name="Slide Number Placeholder 4"/>
          <p:cNvSpPr>
            <a:spLocks noGrp="1"/>
          </p:cNvSpPr>
          <p:nvPr>
            <p:ph type="sldNum" sz="quarter" idx="12"/>
          </p:nvPr>
        </p:nvSpPr>
        <p:spPr/>
        <p:txBody>
          <a:bodyPr/>
          <a:lstStyle>
            <a:lvl1pPr>
              <a:defRPr>
                <a:solidFill>
                  <a:schemeClr val="bg1"/>
                </a:solidFill>
              </a:defRPr>
            </a:lvl1pPr>
          </a:lstStyle>
          <a:p>
            <a:fld id="{7BCC8D0D-EAEC-449D-9161-023DFF90F2E2}" type="slidenum">
              <a:rPr lang="en-US" smtClean="0"/>
              <a:pPr/>
              <a:t>‹#›</a:t>
            </a:fld>
            <a:endParaRPr lang="en-US" dirty="0"/>
          </a:p>
        </p:txBody>
      </p:sp>
      <p:sp>
        <p:nvSpPr>
          <p:cNvPr id="9" name="Text Placeholder 8"/>
          <p:cNvSpPr>
            <a:spLocks noGrp="1"/>
          </p:cNvSpPr>
          <p:nvPr>
            <p:ph type="body" sz="quarter" idx="13" hasCustomPrompt="1"/>
          </p:nvPr>
        </p:nvSpPr>
        <p:spPr>
          <a:xfrm>
            <a:off x="437602" y="1908315"/>
            <a:ext cx="8229323" cy="2809461"/>
          </a:xfrm>
          <a:prstGeom prst="rect">
            <a:avLst/>
          </a:prstGeom>
        </p:spPr>
        <p:txBody>
          <a:bodyPr anchor="ctr" anchorCtr="0">
            <a:normAutofit/>
          </a:bodyPr>
          <a:lstStyle>
            <a:lvl1pPr marL="0" indent="0">
              <a:lnSpc>
                <a:spcPct val="100000"/>
              </a:lnSpc>
              <a:buNone/>
              <a:defRPr sz="2800" i="0" baseline="0">
                <a:solidFill>
                  <a:schemeClr val="bg1"/>
                </a:solidFill>
                <a:latin typeface="+mn-lt"/>
              </a:defRPr>
            </a:lvl1pPr>
            <a:lvl2pPr marL="230181" indent="0">
              <a:buNone/>
              <a:defRPr>
                <a:latin typeface="+mn-lt"/>
              </a:defRPr>
            </a:lvl2pPr>
            <a:lvl3pPr marL="515924" indent="0">
              <a:buNone/>
              <a:defRPr>
                <a:latin typeface="+mn-lt"/>
              </a:defRPr>
            </a:lvl3pPr>
            <a:lvl4pPr marL="800080" indent="0">
              <a:buNone/>
              <a:defRPr>
                <a:latin typeface="+mn-lt"/>
              </a:defRPr>
            </a:lvl4pPr>
            <a:lvl5pPr marL="1085823" indent="0">
              <a:buNone/>
              <a:defRPr>
                <a:latin typeface="+mn-lt"/>
              </a:defRPr>
            </a:lvl5pPr>
          </a:lstStyle>
          <a:p>
            <a:pPr lvl="0"/>
            <a:r>
              <a:rPr lang="en-US" dirty="0"/>
              <a:t>This page is an option should you wish to utilize a quote as a stand-alone slide within your presentation. The rest is </a:t>
            </a:r>
            <a:r>
              <a:rPr lang="en-US" dirty="0" err="1"/>
              <a:t>lorem</a:t>
            </a:r>
            <a:r>
              <a:rPr lang="en-US" dirty="0"/>
              <a:t> </a:t>
            </a:r>
            <a:r>
              <a:rPr lang="en-US" dirty="0" err="1"/>
              <a:t>ipsum</a:t>
            </a:r>
            <a:r>
              <a:rPr lang="en-US" dirty="0"/>
              <a:t>. </a:t>
            </a:r>
            <a:r>
              <a:rPr lang="en-US" dirty="0" err="1"/>
              <a:t>Ut</a:t>
            </a:r>
            <a:r>
              <a:rPr lang="en-US" dirty="0"/>
              <a:t> </a:t>
            </a:r>
            <a:r>
              <a:rPr lang="en-US" dirty="0" err="1"/>
              <a:t>enim</a:t>
            </a:r>
            <a:r>
              <a:rPr lang="en-US" dirty="0"/>
              <a:t> ad minim </a:t>
            </a:r>
            <a:r>
              <a:rPr lang="en-US" dirty="0" err="1"/>
              <a:t>quis</a:t>
            </a:r>
            <a:r>
              <a:rPr lang="en-US" dirty="0"/>
              <a:t> </a:t>
            </a:r>
            <a:r>
              <a:rPr lang="en-US" dirty="0" err="1"/>
              <a:t>nostrud</a:t>
            </a:r>
            <a:r>
              <a:rPr lang="en-US" dirty="0"/>
              <a:t>.</a:t>
            </a:r>
          </a:p>
        </p:txBody>
      </p:sp>
      <p:sp>
        <p:nvSpPr>
          <p:cNvPr id="10" name="Text Placeholder 13"/>
          <p:cNvSpPr>
            <a:spLocks noGrp="1"/>
          </p:cNvSpPr>
          <p:nvPr>
            <p:ph type="body" sz="quarter" idx="14" hasCustomPrompt="1"/>
          </p:nvPr>
        </p:nvSpPr>
        <p:spPr>
          <a:xfrm>
            <a:off x="447674" y="4929106"/>
            <a:ext cx="6513958" cy="573905"/>
          </a:xfrm>
          <a:prstGeom prst="rect">
            <a:avLst/>
          </a:prstGeom>
        </p:spPr>
        <p:txBody>
          <a:bodyPr>
            <a:normAutofit/>
          </a:bodyPr>
          <a:lstStyle>
            <a:lvl1pPr marL="0" indent="0">
              <a:lnSpc>
                <a:spcPct val="100000"/>
              </a:lnSpc>
              <a:buNone/>
              <a:defRPr sz="1800" b="1">
                <a:solidFill>
                  <a:schemeClr val="bg1"/>
                </a:solidFill>
                <a:latin typeface="+mn-lt"/>
              </a:defRPr>
            </a:lvl1pPr>
          </a:lstStyle>
          <a:p>
            <a:pPr lvl="0"/>
            <a:r>
              <a:rPr lang="en-US" dirty="0"/>
              <a:t>Author’s Name</a:t>
            </a:r>
          </a:p>
        </p:txBody>
      </p:sp>
      <p:sp>
        <p:nvSpPr>
          <p:cNvPr id="13" name="Rectangle 12"/>
          <p:cNvSpPr/>
          <p:nvPr userDrawn="1"/>
        </p:nvSpPr>
        <p:spPr bwMode="auto">
          <a:xfrm>
            <a:off x="496956" y="3"/>
            <a:ext cx="1073426" cy="1577005"/>
          </a:xfrm>
          <a:prstGeom prst="rect">
            <a:avLst/>
          </a:prstGeom>
          <a:solidFill>
            <a:schemeClr val="accent6"/>
          </a:solidFill>
          <a:ln w="19050" algn="ctr">
            <a:noFill/>
            <a:miter lim="800000"/>
            <a:headEnd/>
            <a:tailEnd/>
          </a:ln>
        </p:spPr>
        <p:txBody>
          <a:bodyPr wrap="none" rtlCol="0" anchor="ctr"/>
          <a:lstStyle/>
          <a:p>
            <a:pPr lvl="0" algn="ctr">
              <a:lnSpc>
                <a:spcPct val="90000"/>
              </a:lnSpc>
            </a:pPr>
            <a:endParaRPr lang="en-US" sz="1600" b="1" dirty="0">
              <a:latin typeface="+mj-lt"/>
            </a:endParaRPr>
          </a:p>
        </p:txBody>
      </p:sp>
      <p:sp>
        <p:nvSpPr>
          <p:cNvPr id="12" name="TextBox 11"/>
          <p:cNvSpPr txBox="1"/>
          <p:nvPr userDrawn="1"/>
        </p:nvSpPr>
        <p:spPr bwMode="auto">
          <a:xfrm>
            <a:off x="434630" y="353943"/>
            <a:ext cx="1192695" cy="2123658"/>
          </a:xfrm>
          <a:prstGeom prst="rect">
            <a:avLst/>
          </a:prstGeom>
          <a:noFill/>
          <a:ln w="19050" algn="ctr">
            <a:noFill/>
            <a:miter lim="800000"/>
            <a:headEnd/>
            <a:tailEnd/>
          </a:ln>
        </p:spPr>
        <p:txBody>
          <a:bodyPr wrap="square" lIns="0" tIns="0" rIns="0" bIns="0" rtlCol="0" anchor="ctr">
            <a:spAutoFit/>
          </a:bodyPr>
          <a:lstStyle/>
          <a:p>
            <a:pPr algn="ctr"/>
            <a:r>
              <a:rPr lang="en-US" sz="13800" b="1" i="0" dirty="0">
                <a:solidFill>
                  <a:schemeClr val="tx2"/>
                </a:solidFill>
                <a:latin typeface="+mn-lt"/>
              </a:rPr>
              <a:t>“</a:t>
            </a:r>
          </a:p>
        </p:txBody>
      </p:sp>
      <p:sp>
        <p:nvSpPr>
          <p:cNvPr id="11" name="Text Placeholder 13"/>
          <p:cNvSpPr>
            <a:spLocks noGrp="1"/>
          </p:cNvSpPr>
          <p:nvPr>
            <p:ph type="body" sz="quarter" idx="15" hasCustomPrompt="1"/>
          </p:nvPr>
        </p:nvSpPr>
        <p:spPr>
          <a:xfrm>
            <a:off x="447674" y="5307938"/>
            <a:ext cx="6513958" cy="587916"/>
          </a:xfrm>
          <a:prstGeom prst="rect">
            <a:avLst/>
          </a:prstGeom>
        </p:spPr>
        <p:txBody>
          <a:bodyPr>
            <a:normAutofit/>
          </a:bodyPr>
          <a:lstStyle>
            <a:lvl1pPr marL="0" indent="0">
              <a:lnSpc>
                <a:spcPts val="2000"/>
              </a:lnSpc>
              <a:buNone/>
              <a:defRPr sz="1800" b="0" baseline="0">
                <a:solidFill>
                  <a:schemeClr val="bg1"/>
                </a:solidFill>
                <a:latin typeface="+mn-lt"/>
              </a:defRPr>
            </a:lvl1pPr>
          </a:lstStyle>
          <a:p>
            <a:pPr lvl="0"/>
            <a:r>
              <a:rPr lang="en-US" dirty="0"/>
              <a:t>Position Title</a:t>
            </a:r>
          </a:p>
        </p:txBody>
      </p:sp>
    </p:spTree>
    <p:extLst>
      <p:ext uri="{BB962C8B-B14F-4D97-AF65-F5344CB8AC3E}">
        <p14:creationId xmlns:p14="http://schemas.microsoft.com/office/powerpoint/2010/main" val="1021823135"/>
      </p:ext>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Quote Slide – Teal">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a:t>Fireside Chat with Leah Pimentel: DEI &amp; How Belonging Transforms</a:t>
            </a:r>
            <a:endParaRPr lang="en-US" dirty="0"/>
          </a:p>
        </p:txBody>
      </p:sp>
      <p:sp>
        <p:nvSpPr>
          <p:cNvPr id="5" name="Slide Number Placeholder 4"/>
          <p:cNvSpPr>
            <a:spLocks noGrp="1"/>
          </p:cNvSpPr>
          <p:nvPr>
            <p:ph type="sldNum" sz="quarter" idx="12"/>
          </p:nvPr>
        </p:nvSpPr>
        <p:spPr/>
        <p:txBody>
          <a:bodyPr/>
          <a:lstStyle/>
          <a:p>
            <a:fld id="{7BCC8D0D-EAEC-449D-9161-023DFF90F2E2}" type="slidenum">
              <a:rPr lang="en-US" smtClean="0"/>
              <a:pPr/>
              <a:t>‹#›</a:t>
            </a:fld>
            <a:endParaRPr lang="en-US" dirty="0"/>
          </a:p>
        </p:txBody>
      </p:sp>
      <p:sp>
        <p:nvSpPr>
          <p:cNvPr id="9" name="Text Placeholder 8"/>
          <p:cNvSpPr>
            <a:spLocks noGrp="1"/>
          </p:cNvSpPr>
          <p:nvPr>
            <p:ph type="body" sz="quarter" idx="13" hasCustomPrompt="1"/>
          </p:nvPr>
        </p:nvSpPr>
        <p:spPr>
          <a:xfrm>
            <a:off x="437602" y="1908315"/>
            <a:ext cx="8229323" cy="2809461"/>
          </a:xfrm>
          <a:prstGeom prst="rect">
            <a:avLst/>
          </a:prstGeom>
        </p:spPr>
        <p:txBody>
          <a:bodyPr anchor="ctr" anchorCtr="0">
            <a:normAutofit/>
          </a:bodyPr>
          <a:lstStyle>
            <a:lvl1pPr marL="0" indent="0">
              <a:lnSpc>
                <a:spcPct val="100000"/>
              </a:lnSpc>
              <a:buNone/>
              <a:defRPr sz="2800" i="0" baseline="0">
                <a:latin typeface="+mn-lt"/>
              </a:defRPr>
            </a:lvl1pPr>
            <a:lvl2pPr marL="230181" indent="0">
              <a:buNone/>
              <a:defRPr>
                <a:latin typeface="+mn-lt"/>
              </a:defRPr>
            </a:lvl2pPr>
            <a:lvl3pPr marL="515924" indent="0">
              <a:buNone/>
              <a:defRPr>
                <a:latin typeface="+mn-lt"/>
              </a:defRPr>
            </a:lvl3pPr>
            <a:lvl4pPr marL="800080" indent="0">
              <a:buNone/>
              <a:defRPr>
                <a:latin typeface="+mn-lt"/>
              </a:defRPr>
            </a:lvl4pPr>
            <a:lvl5pPr marL="1085823" indent="0">
              <a:buNone/>
              <a:defRPr>
                <a:latin typeface="+mn-lt"/>
              </a:defRPr>
            </a:lvl5pPr>
          </a:lstStyle>
          <a:p>
            <a:pPr lvl="0"/>
            <a:r>
              <a:rPr lang="en-US" dirty="0"/>
              <a:t>This page is an option should you wish to utilize a quote as a stand-alone slide within your presentation. The rest is </a:t>
            </a:r>
            <a:r>
              <a:rPr lang="en-US" dirty="0" err="1"/>
              <a:t>lorem</a:t>
            </a:r>
            <a:r>
              <a:rPr lang="en-US" dirty="0"/>
              <a:t> </a:t>
            </a:r>
            <a:r>
              <a:rPr lang="en-US" dirty="0" err="1"/>
              <a:t>ipsum</a:t>
            </a:r>
            <a:r>
              <a:rPr lang="en-US" dirty="0"/>
              <a:t>. </a:t>
            </a:r>
            <a:r>
              <a:rPr lang="en-US" dirty="0" err="1"/>
              <a:t>Ut</a:t>
            </a:r>
            <a:r>
              <a:rPr lang="en-US" dirty="0"/>
              <a:t> </a:t>
            </a:r>
            <a:r>
              <a:rPr lang="en-US" dirty="0" err="1"/>
              <a:t>enim</a:t>
            </a:r>
            <a:r>
              <a:rPr lang="en-US" dirty="0"/>
              <a:t> ad minim </a:t>
            </a:r>
            <a:r>
              <a:rPr lang="en-US" dirty="0" err="1"/>
              <a:t>quis</a:t>
            </a:r>
            <a:r>
              <a:rPr lang="en-US" dirty="0"/>
              <a:t> </a:t>
            </a:r>
            <a:r>
              <a:rPr lang="en-US" dirty="0" err="1"/>
              <a:t>nostrud</a:t>
            </a:r>
            <a:r>
              <a:rPr lang="en-US" dirty="0"/>
              <a:t>.</a:t>
            </a:r>
          </a:p>
        </p:txBody>
      </p:sp>
      <p:sp>
        <p:nvSpPr>
          <p:cNvPr id="13" name="Rectangle 12"/>
          <p:cNvSpPr/>
          <p:nvPr userDrawn="1"/>
        </p:nvSpPr>
        <p:spPr bwMode="auto">
          <a:xfrm>
            <a:off x="496956" y="3"/>
            <a:ext cx="1073426" cy="1577005"/>
          </a:xfrm>
          <a:prstGeom prst="rect">
            <a:avLst/>
          </a:prstGeom>
          <a:solidFill>
            <a:schemeClr val="accent2"/>
          </a:solidFill>
          <a:ln w="19050" algn="ctr">
            <a:noFill/>
            <a:miter lim="800000"/>
            <a:headEnd/>
            <a:tailEnd/>
          </a:ln>
        </p:spPr>
        <p:txBody>
          <a:bodyPr wrap="none" rtlCol="0" anchor="ctr"/>
          <a:lstStyle/>
          <a:p>
            <a:pPr algn="ctr">
              <a:lnSpc>
                <a:spcPct val="90000"/>
              </a:lnSpc>
            </a:pPr>
            <a:endParaRPr lang="en-US" sz="1600" b="1" dirty="0">
              <a:solidFill>
                <a:srgbClr val="90BD31"/>
              </a:solidFill>
              <a:latin typeface="+mj-lt"/>
            </a:endParaRPr>
          </a:p>
        </p:txBody>
      </p:sp>
      <p:sp>
        <p:nvSpPr>
          <p:cNvPr id="12" name="TextBox 11"/>
          <p:cNvSpPr txBox="1"/>
          <p:nvPr userDrawn="1"/>
        </p:nvSpPr>
        <p:spPr bwMode="auto">
          <a:xfrm>
            <a:off x="434630" y="353943"/>
            <a:ext cx="1192695" cy="2123658"/>
          </a:xfrm>
          <a:prstGeom prst="rect">
            <a:avLst/>
          </a:prstGeom>
          <a:noFill/>
          <a:ln w="19050" algn="ctr">
            <a:noFill/>
            <a:miter lim="800000"/>
            <a:headEnd/>
            <a:tailEnd/>
          </a:ln>
        </p:spPr>
        <p:txBody>
          <a:bodyPr wrap="square" lIns="0" tIns="0" rIns="0" bIns="0" rtlCol="0" anchor="ctr">
            <a:spAutoFit/>
          </a:bodyPr>
          <a:lstStyle/>
          <a:p>
            <a:pPr algn="ctr"/>
            <a:r>
              <a:rPr lang="en-US" sz="13800" b="1" i="0" dirty="0">
                <a:solidFill>
                  <a:schemeClr val="bg2"/>
                </a:solidFill>
                <a:latin typeface="+mn-lt"/>
              </a:rPr>
              <a:t>“</a:t>
            </a:r>
          </a:p>
        </p:txBody>
      </p:sp>
      <p:sp>
        <p:nvSpPr>
          <p:cNvPr id="10" name="Text Placeholder 13"/>
          <p:cNvSpPr>
            <a:spLocks noGrp="1"/>
          </p:cNvSpPr>
          <p:nvPr>
            <p:ph type="body" sz="quarter" idx="14" hasCustomPrompt="1"/>
          </p:nvPr>
        </p:nvSpPr>
        <p:spPr>
          <a:xfrm>
            <a:off x="447674" y="4929106"/>
            <a:ext cx="6513958" cy="573905"/>
          </a:xfrm>
          <a:prstGeom prst="rect">
            <a:avLst/>
          </a:prstGeom>
        </p:spPr>
        <p:txBody>
          <a:bodyPr>
            <a:normAutofit/>
          </a:bodyPr>
          <a:lstStyle>
            <a:lvl1pPr marL="0" indent="0">
              <a:lnSpc>
                <a:spcPct val="100000"/>
              </a:lnSpc>
              <a:buNone/>
              <a:defRPr sz="1800" b="1">
                <a:solidFill>
                  <a:schemeClr val="accent2"/>
                </a:solidFill>
                <a:latin typeface="+mn-lt"/>
              </a:defRPr>
            </a:lvl1pPr>
          </a:lstStyle>
          <a:p>
            <a:pPr lvl="0"/>
            <a:r>
              <a:rPr lang="en-US" dirty="0"/>
              <a:t>Author’s Name</a:t>
            </a:r>
          </a:p>
        </p:txBody>
      </p:sp>
      <p:sp>
        <p:nvSpPr>
          <p:cNvPr id="11" name="Text Placeholder 13"/>
          <p:cNvSpPr>
            <a:spLocks noGrp="1"/>
          </p:cNvSpPr>
          <p:nvPr>
            <p:ph type="body" sz="quarter" idx="15" hasCustomPrompt="1"/>
          </p:nvPr>
        </p:nvSpPr>
        <p:spPr>
          <a:xfrm>
            <a:off x="447674" y="5307938"/>
            <a:ext cx="6513958" cy="587916"/>
          </a:xfrm>
          <a:prstGeom prst="rect">
            <a:avLst/>
          </a:prstGeom>
        </p:spPr>
        <p:txBody>
          <a:bodyPr>
            <a:normAutofit/>
          </a:bodyPr>
          <a:lstStyle>
            <a:lvl1pPr marL="0" indent="0">
              <a:lnSpc>
                <a:spcPts val="2000"/>
              </a:lnSpc>
              <a:buNone/>
              <a:defRPr sz="1800" b="0" baseline="0">
                <a:solidFill>
                  <a:schemeClr val="accent2"/>
                </a:solidFill>
                <a:latin typeface="+mn-lt"/>
              </a:defRPr>
            </a:lvl1pPr>
          </a:lstStyle>
          <a:p>
            <a:pPr lvl="0"/>
            <a:r>
              <a:rPr lang="en-US" dirty="0"/>
              <a:t>Position Title</a:t>
            </a:r>
          </a:p>
        </p:txBody>
      </p:sp>
    </p:spTree>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Quote Slide – Green">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a:t>Fireside Chat with Leah Pimentel: DEI &amp; How Belonging Transforms</a:t>
            </a:r>
            <a:endParaRPr lang="en-US" dirty="0"/>
          </a:p>
        </p:txBody>
      </p:sp>
      <p:sp>
        <p:nvSpPr>
          <p:cNvPr id="5" name="Slide Number Placeholder 4"/>
          <p:cNvSpPr>
            <a:spLocks noGrp="1"/>
          </p:cNvSpPr>
          <p:nvPr>
            <p:ph type="sldNum" sz="quarter" idx="12"/>
          </p:nvPr>
        </p:nvSpPr>
        <p:spPr/>
        <p:txBody>
          <a:bodyPr/>
          <a:lstStyle/>
          <a:p>
            <a:fld id="{7BCC8D0D-EAEC-449D-9161-023DFF90F2E2}" type="slidenum">
              <a:rPr lang="en-US" smtClean="0"/>
              <a:pPr/>
              <a:t>‹#›</a:t>
            </a:fld>
            <a:endParaRPr lang="en-US" dirty="0"/>
          </a:p>
        </p:txBody>
      </p:sp>
      <p:sp>
        <p:nvSpPr>
          <p:cNvPr id="9" name="Text Placeholder 8"/>
          <p:cNvSpPr>
            <a:spLocks noGrp="1"/>
          </p:cNvSpPr>
          <p:nvPr>
            <p:ph type="body" sz="quarter" idx="13" hasCustomPrompt="1"/>
          </p:nvPr>
        </p:nvSpPr>
        <p:spPr>
          <a:xfrm>
            <a:off x="437602" y="1908315"/>
            <a:ext cx="8229323" cy="2809461"/>
          </a:xfrm>
          <a:prstGeom prst="rect">
            <a:avLst/>
          </a:prstGeom>
        </p:spPr>
        <p:txBody>
          <a:bodyPr anchor="ctr" anchorCtr="0">
            <a:normAutofit/>
          </a:bodyPr>
          <a:lstStyle>
            <a:lvl1pPr marL="0" indent="0">
              <a:lnSpc>
                <a:spcPct val="100000"/>
              </a:lnSpc>
              <a:buNone/>
              <a:defRPr sz="2800" i="0" baseline="0">
                <a:latin typeface="+mn-lt"/>
              </a:defRPr>
            </a:lvl1pPr>
            <a:lvl2pPr marL="230181" indent="0">
              <a:buNone/>
              <a:defRPr>
                <a:latin typeface="+mn-lt"/>
              </a:defRPr>
            </a:lvl2pPr>
            <a:lvl3pPr marL="515924" indent="0">
              <a:buNone/>
              <a:defRPr>
                <a:latin typeface="+mn-lt"/>
              </a:defRPr>
            </a:lvl3pPr>
            <a:lvl4pPr marL="800080" indent="0">
              <a:buNone/>
              <a:defRPr>
                <a:latin typeface="+mn-lt"/>
              </a:defRPr>
            </a:lvl4pPr>
            <a:lvl5pPr marL="1085823" indent="0">
              <a:buNone/>
              <a:defRPr>
                <a:latin typeface="+mn-lt"/>
              </a:defRPr>
            </a:lvl5pPr>
          </a:lstStyle>
          <a:p>
            <a:pPr lvl="0"/>
            <a:r>
              <a:rPr lang="en-US" dirty="0"/>
              <a:t>This page is an option should you wish to utilize a quote as a stand-alone slide within your presentation. The rest is </a:t>
            </a:r>
            <a:r>
              <a:rPr lang="en-US" dirty="0" err="1"/>
              <a:t>lorem</a:t>
            </a:r>
            <a:r>
              <a:rPr lang="en-US" dirty="0"/>
              <a:t> </a:t>
            </a:r>
            <a:r>
              <a:rPr lang="en-US" dirty="0" err="1"/>
              <a:t>ipsum</a:t>
            </a:r>
            <a:r>
              <a:rPr lang="en-US" dirty="0"/>
              <a:t>. </a:t>
            </a:r>
            <a:r>
              <a:rPr lang="en-US" dirty="0" err="1"/>
              <a:t>Ut</a:t>
            </a:r>
            <a:r>
              <a:rPr lang="en-US" dirty="0"/>
              <a:t> </a:t>
            </a:r>
            <a:r>
              <a:rPr lang="en-US" dirty="0" err="1"/>
              <a:t>enim</a:t>
            </a:r>
            <a:r>
              <a:rPr lang="en-US" dirty="0"/>
              <a:t> ad minim </a:t>
            </a:r>
            <a:r>
              <a:rPr lang="en-US" dirty="0" err="1"/>
              <a:t>quis</a:t>
            </a:r>
            <a:r>
              <a:rPr lang="en-US" dirty="0"/>
              <a:t> </a:t>
            </a:r>
            <a:r>
              <a:rPr lang="en-US" dirty="0" err="1"/>
              <a:t>nostrud</a:t>
            </a:r>
            <a:r>
              <a:rPr lang="en-US" dirty="0"/>
              <a:t>.</a:t>
            </a:r>
          </a:p>
        </p:txBody>
      </p:sp>
      <p:sp>
        <p:nvSpPr>
          <p:cNvPr id="13" name="Rectangle 12"/>
          <p:cNvSpPr/>
          <p:nvPr userDrawn="1"/>
        </p:nvSpPr>
        <p:spPr bwMode="auto">
          <a:xfrm>
            <a:off x="496956" y="3"/>
            <a:ext cx="1073426" cy="1577005"/>
          </a:xfrm>
          <a:prstGeom prst="rect">
            <a:avLst/>
          </a:prstGeom>
          <a:solidFill>
            <a:schemeClr val="accent3"/>
          </a:solidFill>
          <a:ln w="19050" algn="ctr">
            <a:noFill/>
            <a:miter lim="800000"/>
            <a:headEnd/>
            <a:tailEnd/>
          </a:ln>
        </p:spPr>
        <p:txBody>
          <a:bodyPr wrap="none" rtlCol="0" anchor="ctr"/>
          <a:lstStyle/>
          <a:p>
            <a:pPr algn="ctr">
              <a:lnSpc>
                <a:spcPct val="90000"/>
              </a:lnSpc>
            </a:pPr>
            <a:endParaRPr lang="en-US" sz="1600" b="1" dirty="0">
              <a:solidFill>
                <a:srgbClr val="90BD31"/>
              </a:solidFill>
              <a:latin typeface="+mj-lt"/>
            </a:endParaRPr>
          </a:p>
        </p:txBody>
      </p:sp>
      <p:sp>
        <p:nvSpPr>
          <p:cNvPr id="12" name="TextBox 11"/>
          <p:cNvSpPr txBox="1"/>
          <p:nvPr userDrawn="1"/>
        </p:nvSpPr>
        <p:spPr bwMode="auto">
          <a:xfrm>
            <a:off x="434630" y="353943"/>
            <a:ext cx="1192695" cy="2123658"/>
          </a:xfrm>
          <a:prstGeom prst="rect">
            <a:avLst/>
          </a:prstGeom>
          <a:noFill/>
          <a:ln w="19050" algn="ctr">
            <a:noFill/>
            <a:miter lim="800000"/>
            <a:headEnd/>
            <a:tailEnd/>
          </a:ln>
        </p:spPr>
        <p:txBody>
          <a:bodyPr wrap="square" lIns="0" tIns="0" rIns="0" bIns="0" rtlCol="0" anchor="ctr">
            <a:spAutoFit/>
          </a:bodyPr>
          <a:lstStyle/>
          <a:p>
            <a:pPr algn="ctr"/>
            <a:r>
              <a:rPr lang="en-US" sz="13800" b="1" i="0" dirty="0">
                <a:solidFill>
                  <a:schemeClr val="bg2"/>
                </a:solidFill>
                <a:latin typeface="+mn-lt"/>
              </a:rPr>
              <a:t>“</a:t>
            </a:r>
          </a:p>
        </p:txBody>
      </p:sp>
      <p:sp>
        <p:nvSpPr>
          <p:cNvPr id="10" name="Text Placeholder 13"/>
          <p:cNvSpPr>
            <a:spLocks noGrp="1"/>
          </p:cNvSpPr>
          <p:nvPr>
            <p:ph type="body" sz="quarter" idx="14" hasCustomPrompt="1"/>
          </p:nvPr>
        </p:nvSpPr>
        <p:spPr>
          <a:xfrm>
            <a:off x="447674" y="4929106"/>
            <a:ext cx="6513958" cy="573905"/>
          </a:xfrm>
          <a:prstGeom prst="rect">
            <a:avLst/>
          </a:prstGeom>
        </p:spPr>
        <p:txBody>
          <a:bodyPr>
            <a:normAutofit/>
          </a:bodyPr>
          <a:lstStyle>
            <a:lvl1pPr marL="0" indent="0">
              <a:lnSpc>
                <a:spcPct val="100000"/>
              </a:lnSpc>
              <a:buNone/>
              <a:defRPr sz="1800" b="1">
                <a:solidFill>
                  <a:schemeClr val="accent3"/>
                </a:solidFill>
                <a:latin typeface="+mn-lt"/>
              </a:defRPr>
            </a:lvl1pPr>
          </a:lstStyle>
          <a:p>
            <a:pPr lvl="0"/>
            <a:r>
              <a:rPr lang="en-US" dirty="0"/>
              <a:t>Author’s Name</a:t>
            </a:r>
          </a:p>
        </p:txBody>
      </p:sp>
      <p:sp>
        <p:nvSpPr>
          <p:cNvPr id="11" name="Text Placeholder 13"/>
          <p:cNvSpPr>
            <a:spLocks noGrp="1"/>
          </p:cNvSpPr>
          <p:nvPr>
            <p:ph type="body" sz="quarter" idx="15" hasCustomPrompt="1"/>
          </p:nvPr>
        </p:nvSpPr>
        <p:spPr>
          <a:xfrm>
            <a:off x="447674" y="5307938"/>
            <a:ext cx="6513958" cy="587916"/>
          </a:xfrm>
          <a:prstGeom prst="rect">
            <a:avLst/>
          </a:prstGeom>
        </p:spPr>
        <p:txBody>
          <a:bodyPr>
            <a:normAutofit/>
          </a:bodyPr>
          <a:lstStyle>
            <a:lvl1pPr marL="0" indent="0">
              <a:lnSpc>
                <a:spcPts val="2000"/>
              </a:lnSpc>
              <a:buNone/>
              <a:defRPr sz="1800" b="0" baseline="0">
                <a:solidFill>
                  <a:schemeClr val="accent3"/>
                </a:solidFill>
                <a:latin typeface="+mn-lt"/>
              </a:defRPr>
            </a:lvl1pPr>
          </a:lstStyle>
          <a:p>
            <a:pPr lvl="0"/>
            <a:r>
              <a:rPr lang="en-US" dirty="0"/>
              <a:t>Position Title</a:t>
            </a:r>
          </a:p>
        </p:txBody>
      </p:sp>
    </p:spTree>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Section Header – Blue">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943C3659-14D7-5A44-AC7D-C28E5A169A64}"/>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68551" t="35459" r="-63" b="-21848"/>
          <a:stretch/>
        </p:blipFill>
        <p:spPr>
          <a:xfrm rot="5400000">
            <a:off x="2439526" y="-1194925"/>
            <a:ext cx="5509548" cy="7899400"/>
          </a:xfrm>
          <a:prstGeom prst="rect">
            <a:avLst/>
          </a:prstGeom>
        </p:spPr>
      </p:pic>
      <p:sp>
        <p:nvSpPr>
          <p:cNvPr id="4" name="Footer Placeholder 3"/>
          <p:cNvSpPr>
            <a:spLocks noGrp="1"/>
          </p:cNvSpPr>
          <p:nvPr>
            <p:ph type="ftr" sz="quarter" idx="11"/>
          </p:nvPr>
        </p:nvSpPr>
        <p:spPr/>
        <p:txBody>
          <a:bodyPr/>
          <a:lstStyle/>
          <a:p>
            <a:r>
              <a:rPr lang="en-US"/>
              <a:t>Fireside Chat with Leah Pimentel: DEI &amp; How Belonging Transforms</a:t>
            </a:r>
            <a:endParaRPr lang="en-US" dirty="0"/>
          </a:p>
        </p:txBody>
      </p:sp>
      <p:sp>
        <p:nvSpPr>
          <p:cNvPr id="5" name="Slide Number Placeholder 4"/>
          <p:cNvSpPr>
            <a:spLocks noGrp="1"/>
          </p:cNvSpPr>
          <p:nvPr>
            <p:ph type="sldNum" sz="quarter" idx="12"/>
          </p:nvPr>
        </p:nvSpPr>
        <p:spPr/>
        <p:txBody>
          <a:bodyPr/>
          <a:lstStyle/>
          <a:p>
            <a:fld id="{7BCC8D0D-EAEC-449D-9161-023DFF90F2E2}" type="slidenum">
              <a:rPr lang="en-US" smtClean="0"/>
              <a:pPr/>
              <a:t>‹#›</a:t>
            </a:fld>
            <a:endParaRPr lang="en-US" dirty="0"/>
          </a:p>
        </p:txBody>
      </p:sp>
      <p:sp>
        <p:nvSpPr>
          <p:cNvPr id="14" name="Rectangle 13"/>
          <p:cNvSpPr/>
          <p:nvPr userDrawn="1"/>
        </p:nvSpPr>
        <p:spPr bwMode="auto">
          <a:xfrm>
            <a:off x="3" y="2363626"/>
            <a:ext cx="7051729" cy="1881809"/>
          </a:xfrm>
          <a:prstGeom prst="rect">
            <a:avLst/>
          </a:prstGeom>
          <a:solidFill>
            <a:schemeClr val="accent1"/>
          </a:solidFill>
          <a:ln w="19050" algn="ctr">
            <a:noFill/>
            <a:miter lim="800000"/>
            <a:headEnd/>
            <a:tailEnd/>
          </a:ln>
        </p:spPr>
        <p:txBody>
          <a:bodyPr wrap="none" rtlCol="0" anchor="ctr"/>
          <a:lstStyle/>
          <a:p>
            <a:pPr algn="ctr">
              <a:lnSpc>
                <a:spcPct val="90000"/>
              </a:lnSpc>
            </a:pPr>
            <a:endParaRPr lang="en-US" sz="1600" b="1" dirty="0">
              <a:solidFill>
                <a:schemeClr val="bg1"/>
              </a:solidFill>
              <a:latin typeface="+mj-lt"/>
            </a:endParaRPr>
          </a:p>
        </p:txBody>
      </p:sp>
      <p:sp>
        <p:nvSpPr>
          <p:cNvPr id="15" name="Title 15"/>
          <p:cNvSpPr>
            <a:spLocks noGrp="1"/>
          </p:cNvSpPr>
          <p:nvPr>
            <p:ph type="title" hasCustomPrompt="1"/>
          </p:nvPr>
        </p:nvSpPr>
        <p:spPr>
          <a:xfrm>
            <a:off x="453585" y="2559253"/>
            <a:ext cx="6435412" cy="1477195"/>
          </a:xfrm>
        </p:spPr>
        <p:txBody>
          <a:bodyPr anchor="ctr">
            <a:noAutofit/>
          </a:bodyPr>
          <a:lstStyle>
            <a:lvl1pPr>
              <a:defRPr sz="3600" baseline="0">
                <a:solidFill>
                  <a:schemeClr val="bg1"/>
                </a:solidFill>
                <a:latin typeface="+mj-lt"/>
              </a:defRPr>
            </a:lvl1pPr>
          </a:lstStyle>
          <a:p>
            <a:r>
              <a:rPr lang="en-US" dirty="0"/>
              <a:t>Section Header Here</a:t>
            </a:r>
          </a:p>
        </p:txBody>
      </p:sp>
    </p:spTree>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Section Header – Blu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E56628B-7F3F-2F71-2CDB-366BD7FAEFF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317500" y="302585"/>
            <a:ext cx="8826500" cy="6575551"/>
          </a:xfrm>
          <a:prstGeom prst="rect">
            <a:avLst/>
          </a:prstGeom>
        </p:spPr>
      </p:pic>
      <p:sp>
        <p:nvSpPr>
          <p:cNvPr id="4" name="Footer Placeholder 3"/>
          <p:cNvSpPr>
            <a:spLocks noGrp="1"/>
          </p:cNvSpPr>
          <p:nvPr>
            <p:ph type="ftr" sz="quarter" idx="11"/>
          </p:nvPr>
        </p:nvSpPr>
        <p:spPr/>
        <p:txBody>
          <a:bodyPr/>
          <a:lstStyle>
            <a:lvl1pPr>
              <a:defRPr>
                <a:solidFill>
                  <a:schemeClr val="bg2"/>
                </a:solidFill>
              </a:defRPr>
            </a:lvl1pPr>
          </a:lstStyle>
          <a:p>
            <a:r>
              <a:rPr lang="en-US"/>
              <a:t>Fireside Chat with Leah Pimentel: DEI &amp; How Belonging Transforms</a:t>
            </a:r>
            <a:endParaRPr lang="en-US" dirty="0"/>
          </a:p>
        </p:txBody>
      </p:sp>
      <p:sp>
        <p:nvSpPr>
          <p:cNvPr id="5" name="Slide Number Placeholder 4"/>
          <p:cNvSpPr>
            <a:spLocks noGrp="1"/>
          </p:cNvSpPr>
          <p:nvPr>
            <p:ph type="sldNum" sz="quarter" idx="12"/>
          </p:nvPr>
        </p:nvSpPr>
        <p:spPr/>
        <p:txBody>
          <a:bodyPr/>
          <a:lstStyle/>
          <a:p>
            <a:fld id="{7BCC8D0D-EAEC-449D-9161-023DFF90F2E2}" type="slidenum">
              <a:rPr lang="en-US" smtClean="0"/>
              <a:pPr/>
              <a:t>‹#›</a:t>
            </a:fld>
            <a:endParaRPr lang="en-US" dirty="0"/>
          </a:p>
        </p:txBody>
      </p:sp>
      <p:sp>
        <p:nvSpPr>
          <p:cNvPr id="14" name="Rectangle 13"/>
          <p:cNvSpPr/>
          <p:nvPr userDrawn="1"/>
        </p:nvSpPr>
        <p:spPr bwMode="auto">
          <a:xfrm>
            <a:off x="3" y="2363626"/>
            <a:ext cx="7051729" cy="1881809"/>
          </a:xfrm>
          <a:prstGeom prst="rect">
            <a:avLst/>
          </a:prstGeom>
          <a:solidFill>
            <a:schemeClr val="accent6"/>
          </a:solidFill>
          <a:ln w="19050" algn="ctr">
            <a:noFill/>
            <a:miter lim="800000"/>
            <a:headEnd/>
            <a:tailEnd/>
          </a:ln>
        </p:spPr>
        <p:txBody>
          <a:bodyPr wrap="none" rtlCol="0" anchor="ctr"/>
          <a:lstStyle/>
          <a:p>
            <a:pPr lvl="0" algn="ctr">
              <a:lnSpc>
                <a:spcPct val="90000"/>
              </a:lnSpc>
            </a:pPr>
            <a:endParaRPr lang="en-US" sz="1600" b="1" dirty="0">
              <a:latin typeface="+mj-lt"/>
            </a:endParaRPr>
          </a:p>
        </p:txBody>
      </p:sp>
      <p:sp>
        <p:nvSpPr>
          <p:cNvPr id="15" name="Title 15"/>
          <p:cNvSpPr>
            <a:spLocks noGrp="1"/>
          </p:cNvSpPr>
          <p:nvPr>
            <p:ph type="title" hasCustomPrompt="1"/>
          </p:nvPr>
        </p:nvSpPr>
        <p:spPr>
          <a:xfrm>
            <a:off x="453585" y="2559253"/>
            <a:ext cx="6435412" cy="1477195"/>
          </a:xfrm>
        </p:spPr>
        <p:txBody>
          <a:bodyPr anchor="ctr">
            <a:noAutofit/>
          </a:bodyPr>
          <a:lstStyle>
            <a:lvl1pPr>
              <a:defRPr sz="3600" baseline="0">
                <a:solidFill>
                  <a:schemeClr val="bg1"/>
                </a:solidFill>
                <a:latin typeface="+mj-lt"/>
              </a:defRPr>
            </a:lvl1pPr>
          </a:lstStyle>
          <a:p>
            <a:r>
              <a:rPr lang="en-US" dirty="0"/>
              <a:t>Section Header Here</a:t>
            </a:r>
          </a:p>
        </p:txBody>
      </p:sp>
    </p:spTree>
    <p:extLst>
      <p:ext uri="{BB962C8B-B14F-4D97-AF65-F5344CB8AC3E}">
        <p14:creationId xmlns:p14="http://schemas.microsoft.com/office/powerpoint/2010/main" val="509395056"/>
      </p:ext>
    </p:extLst>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3_Section Header – Blue">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943C3659-14D7-5A44-AC7D-C28E5A169A64}"/>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68551" t="35459" r="-63" b="-21848"/>
          <a:stretch/>
        </p:blipFill>
        <p:spPr>
          <a:xfrm rot="5400000">
            <a:off x="2439526" y="-1194925"/>
            <a:ext cx="5509548" cy="7899400"/>
          </a:xfrm>
          <a:prstGeom prst="rect">
            <a:avLst/>
          </a:prstGeom>
        </p:spPr>
      </p:pic>
      <p:sp>
        <p:nvSpPr>
          <p:cNvPr id="4" name="Footer Placeholder 3"/>
          <p:cNvSpPr>
            <a:spLocks noGrp="1"/>
          </p:cNvSpPr>
          <p:nvPr>
            <p:ph type="ftr" sz="quarter" idx="11"/>
          </p:nvPr>
        </p:nvSpPr>
        <p:spPr/>
        <p:txBody>
          <a:bodyPr/>
          <a:lstStyle/>
          <a:p>
            <a:r>
              <a:rPr lang="en-US"/>
              <a:t>Fireside Chat with Leah Pimentel: DEI &amp; How Belonging Transforms</a:t>
            </a:r>
            <a:endParaRPr lang="en-US" dirty="0"/>
          </a:p>
        </p:txBody>
      </p:sp>
      <p:sp>
        <p:nvSpPr>
          <p:cNvPr id="5" name="Slide Number Placeholder 4"/>
          <p:cNvSpPr>
            <a:spLocks noGrp="1"/>
          </p:cNvSpPr>
          <p:nvPr>
            <p:ph type="sldNum" sz="quarter" idx="12"/>
          </p:nvPr>
        </p:nvSpPr>
        <p:spPr/>
        <p:txBody>
          <a:bodyPr/>
          <a:lstStyle/>
          <a:p>
            <a:fld id="{7BCC8D0D-EAEC-449D-9161-023DFF90F2E2}" type="slidenum">
              <a:rPr lang="en-US" smtClean="0"/>
              <a:pPr/>
              <a:t>‹#›</a:t>
            </a:fld>
            <a:endParaRPr lang="en-US" dirty="0"/>
          </a:p>
        </p:txBody>
      </p:sp>
      <p:sp>
        <p:nvSpPr>
          <p:cNvPr id="14" name="Rectangle 13"/>
          <p:cNvSpPr/>
          <p:nvPr userDrawn="1"/>
        </p:nvSpPr>
        <p:spPr bwMode="auto">
          <a:xfrm>
            <a:off x="3" y="2363626"/>
            <a:ext cx="7051729" cy="1881809"/>
          </a:xfrm>
          <a:prstGeom prst="rect">
            <a:avLst/>
          </a:prstGeom>
          <a:solidFill>
            <a:schemeClr val="accent6"/>
          </a:solidFill>
          <a:ln w="19050" algn="ctr">
            <a:noFill/>
            <a:miter lim="800000"/>
            <a:headEnd/>
            <a:tailEnd/>
          </a:ln>
        </p:spPr>
        <p:txBody>
          <a:bodyPr wrap="none" rtlCol="0" anchor="ctr"/>
          <a:lstStyle/>
          <a:p>
            <a:pPr lvl="0" algn="ctr">
              <a:lnSpc>
                <a:spcPct val="90000"/>
              </a:lnSpc>
            </a:pPr>
            <a:endParaRPr lang="en-US" sz="1600" b="1" dirty="0">
              <a:latin typeface="+mj-lt"/>
            </a:endParaRPr>
          </a:p>
        </p:txBody>
      </p:sp>
      <p:sp>
        <p:nvSpPr>
          <p:cNvPr id="15" name="Title 15"/>
          <p:cNvSpPr>
            <a:spLocks noGrp="1"/>
          </p:cNvSpPr>
          <p:nvPr>
            <p:ph type="title" hasCustomPrompt="1"/>
          </p:nvPr>
        </p:nvSpPr>
        <p:spPr>
          <a:xfrm>
            <a:off x="453585" y="2559253"/>
            <a:ext cx="6435412" cy="1477195"/>
          </a:xfrm>
        </p:spPr>
        <p:txBody>
          <a:bodyPr anchor="ctr">
            <a:noAutofit/>
          </a:bodyPr>
          <a:lstStyle>
            <a:lvl1pPr>
              <a:defRPr sz="3600" baseline="0">
                <a:solidFill>
                  <a:schemeClr val="bg1"/>
                </a:solidFill>
                <a:latin typeface="+mj-lt"/>
              </a:defRPr>
            </a:lvl1pPr>
          </a:lstStyle>
          <a:p>
            <a:r>
              <a:rPr lang="en-US" dirty="0"/>
              <a:t>Section Header Here</a:t>
            </a:r>
          </a:p>
        </p:txBody>
      </p:sp>
    </p:spTree>
    <p:extLst>
      <p:ext uri="{BB962C8B-B14F-4D97-AF65-F5344CB8AC3E}">
        <p14:creationId xmlns:p14="http://schemas.microsoft.com/office/powerpoint/2010/main" val="3627750979"/>
      </p:ext>
    </p:extLst>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_Section Header – Blue">
    <p:bg>
      <p:bgPr>
        <a:solidFill>
          <a:schemeClr val="tx2"/>
        </a:solidFill>
        <a:effectLst/>
      </p:bgPr>
    </p:bg>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943C3659-14D7-5A44-AC7D-C28E5A169A64}"/>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68551" t="35459" r="-63" b="-21848"/>
          <a:stretch/>
        </p:blipFill>
        <p:spPr>
          <a:xfrm rot="5400000">
            <a:off x="2439526" y="-1194925"/>
            <a:ext cx="5509548" cy="7899400"/>
          </a:xfrm>
          <a:prstGeom prst="rect">
            <a:avLst/>
          </a:prstGeom>
        </p:spPr>
      </p:pic>
      <p:sp>
        <p:nvSpPr>
          <p:cNvPr id="4" name="Footer Placeholder 3"/>
          <p:cNvSpPr>
            <a:spLocks noGrp="1"/>
          </p:cNvSpPr>
          <p:nvPr>
            <p:ph type="ftr" sz="quarter" idx="11"/>
          </p:nvPr>
        </p:nvSpPr>
        <p:spPr/>
        <p:txBody>
          <a:bodyPr/>
          <a:lstStyle>
            <a:lvl1pPr>
              <a:defRPr>
                <a:solidFill>
                  <a:schemeClr val="bg2"/>
                </a:solidFill>
              </a:defRPr>
            </a:lvl1pPr>
          </a:lstStyle>
          <a:p>
            <a:r>
              <a:rPr lang="en-US"/>
              <a:t>Fireside Chat with Leah Pimentel: DEI &amp; How Belonging Transforms</a:t>
            </a:r>
            <a:endParaRPr lang="en-US" dirty="0"/>
          </a:p>
        </p:txBody>
      </p:sp>
      <p:sp>
        <p:nvSpPr>
          <p:cNvPr id="5" name="Slide Number Placeholder 4"/>
          <p:cNvSpPr>
            <a:spLocks noGrp="1"/>
          </p:cNvSpPr>
          <p:nvPr>
            <p:ph type="sldNum" sz="quarter" idx="12"/>
          </p:nvPr>
        </p:nvSpPr>
        <p:spPr/>
        <p:txBody>
          <a:bodyPr/>
          <a:lstStyle>
            <a:lvl1pPr>
              <a:defRPr>
                <a:solidFill>
                  <a:schemeClr val="bg2"/>
                </a:solidFill>
              </a:defRPr>
            </a:lvl1pPr>
          </a:lstStyle>
          <a:p>
            <a:fld id="{7BCC8D0D-EAEC-449D-9161-023DFF90F2E2}" type="slidenum">
              <a:rPr lang="en-US" smtClean="0"/>
              <a:pPr/>
              <a:t>‹#›</a:t>
            </a:fld>
            <a:endParaRPr lang="en-US" dirty="0"/>
          </a:p>
        </p:txBody>
      </p:sp>
      <p:sp>
        <p:nvSpPr>
          <p:cNvPr id="14" name="Rectangle 13"/>
          <p:cNvSpPr/>
          <p:nvPr userDrawn="1"/>
        </p:nvSpPr>
        <p:spPr bwMode="auto">
          <a:xfrm>
            <a:off x="3" y="2363626"/>
            <a:ext cx="7051729" cy="1881809"/>
          </a:xfrm>
          <a:prstGeom prst="rect">
            <a:avLst/>
          </a:prstGeom>
          <a:solidFill>
            <a:schemeClr val="accent6"/>
          </a:solidFill>
          <a:ln w="19050" algn="ctr">
            <a:noFill/>
            <a:miter lim="800000"/>
            <a:headEnd/>
            <a:tailEnd/>
          </a:ln>
        </p:spPr>
        <p:txBody>
          <a:bodyPr wrap="none" rtlCol="0" anchor="ctr"/>
          <a:lstStyle/>
          <a:p>
            <a:pPr lvl="0" algn="ctr">
              <a:lnSpc>
                <a:spcPct val="90000"/>
              </a:lnSpc>
            </a:pPr>
            <a:endParaRPr lang="en-US" sz="1600" b="1" dirty="0">
              <a:latin typeface="+mj-lt"/>
            </a:endParaRPr>
          </a:p>
        </p:txBody>
      </p:sp>
      <p:sp>
        <p:nvSpPr>
          <p:cNvPr id="15" name="Title 15"/>
          <p:cNvSpPr>
            <a:spLocks noGrp="1"/>
          </p:cNvSpPr>
          <p:nvPr>
            <p:ph type="title" hasCustomPrompt="1"/>
          </p:nvPr>
        </p:nvSpPr>
        <p:spPr>
          <a:xfrm>
            <a:off x="453585" y="2559253"/>
            <a:ext cx="6435412" cy="1477195"/>
          </a:xfrm>
        </p:spPr>
        <p:txBody>
          <a:bodyPr anchor="ctr">
            <a:noAutofit/>
          </a:bodyPr>
          <a:lstStyle>
            <a:lvl1pPr>
              <a:defRPr sz="3600" baseline="0">
                <a:solidFill>
                  <a:schemeClr val="bg1"/>
                </a:solidFill>
                <a:latin typeface="+mj-lt"/>
              </a:defRPr>
            </a:lvl1pPr>
          </a:lstStyle>
          <a:p>
            <a:r>
              <a:rPr lang="en-US" dirty="0"/>
              <a:t>Section Header Here</a:t>
            </a:r>
          </a:p>
        </p:txBody>
      </p:sp>
    </p:spTree>
    <p:extLst>
      <p:ext uri="{BB962C8B-B14F-4D97-AF65-F5344CB8AC3E}">
        <p14:creationId xmlns:p14="http://schemas.microsoft.com/office/powerpoint/2010/main" val="50387002"/>
      </p:ext>
    </p:extLst>
  </p:cSld>
  <p:clrMapOvr>
    <a:masterClrMapping/>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Section Header – Teal">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DB0F8418-9E11-814C-991D-1D56AFF09BEA}"/>
              </a:ext>
            </a:extLst>
          </p:cNvPr>
          <p:cNvPicPr>
            <a:picLocks noChangeAspect="1"/>
          </p:cNvPicPr>
          <p:nvPr userDrawn="1"/>
        </p:nvPicPr>
        <p:blipFill rotWithShape="1">
          <a:blip r:embed="rId2" cstate="screen">
            <a:alphaModFix/>
            <a:extLst>
              <a:ext uri="{28A0092B-C50C-407E-A947-70E740481C1C}">
                <a14:useLocalDpi xmlns:a14="http://schemas.microsoft.com/office/drawing/2010/main"/>
              </a:ext>
              <a:ext uri="{96DAC541-7B7A-43D3-8B79-37D633B846F1}">
                <asvg:svgBlip xmlns:asvg="http://schemas.microsoft.com/office/drawing/2016/SVG/main" r:embed="rId3"/>
              </a:ext>
            </a:extLst>
          </a:blip>
          <a:srcRect l="-11183" t="13402" r="10781" b="19088"/>
          <a:stretch/>
        </p:blipFill>
        <p:spPr>
          <a:xfrm>
            <a:off x="-317500" y="0"/>
            <a:ext cx="9461500" cy="6261904"/>
          </a:xfrm>
          <a:prstGeom prst="rect">
            <a:avLst/>
          </a:prstGeom>
        </p:spPr>
      </p:pic>
      <p:sp>
        <p:nvSpPr>
          <p:cNvPr id="4" name="Footer Placeholder 3"/>
          <p:cNvSpPr>
            <a:spLocks noGrp="1"/>
          </p:cNvSpPr>
          <p:nvPr>
            <p:ph type="ftr" sz="quarter" idx="11"/>
          </p:nvPr>
        </p:nvSpPr>
        <p:spPr/>
        <p:txBody>
          <a:bodyPr/>
          <a:lstStyle/>
          <a:p>
            <a:r>
              <a:rPr lang="en-US"/>
              <a:t>Fireside Chat with Leah Pimentel: DEI &amp; How Belonging Transforms</a:t>
            </a:r>
            <a:endParaRPr lang="en-US" dirty="0"/>
          </a:p>
        </p:txBody>
      </p:sp>
      <p:sp>
        <p:nvSpPr>
          <p:cNvPr id="5" name="Slide Number Placeholder 4"/>
          <p:cNvSpPr>
            <a:spLocks noGrp="1"/>
          </p:cNvSpPr>
          <p:nvPr>
            <p:ph type="sldNum" sz="quarter" idx="12"/>
          </p:nvPr>
        </p:nvSpPr>
        <p:spPr/>
        <p:txBody>
          <a:bodyPr/>
          <a:lstStyle/>
          <a:p>
            <a:fld id="{7BCC8D0D-EAEC-449D-9161-023DFF90F2E2}" type="slidenum">
              <a:rPr lang="en-US" smtClean="0"/>
              <a:pPr/>
              <a:t>‹#›</a:t>
            </a:fld>
            <a:endParaRPr lang="en-US" dirty="0"/>
          </a:p>
        </p:txBody>
      </p:sp>
      <p:sp>
        <p:nvSpPr>
          <p:cNvPr id="6" name="Rectangle 5"/>
          <p:cNvSpPr/>
          <p:nvPr userDrawn="1"/>
        </p:nvSpPr>
        <p:spPr bwMode="auto">
          <a:xfrm>
            <a:off x="3" y="2363626"/>
            <a:ext cx="7051729" cy="1881809"/>
          </a:xfrm>
          <a:prstGeom prst="rect">
            <a:avLst/>
          </a:prstGeom>
          <a:solidFill>
            <a:schemeClr val="accent2"/>
          </a:solidFill>
          <a:ln w="19050" algn="ctr">
            <a:noFill/>
            <a:miter lim="800000"/>
            <a:headEnd/>
            <a:tailEnd/>
          </a:ln>
        </p:spPr>
        <p:txBody>
          <a:bodyPr wrap="none" rtlCol="0" anchor="ctr"/>
          <a:lstStyle/>
          <a:p>
            <a:pPr algn="ctr">
              <a:lnSpc>
                <a:spcPct val="90000"/>
              </a:lnSpc>
            </a:pPr>
            <a:endParaRPr lang="en-US" sz="1600" b="1" dirty="0">
              <a:solidFill>
                <a:schemeClr val="bg1"/>
              </a:solidFill>
              <a:latin typeface="+mj-lt"/>
            </a:endParaRPr>
          </a:p>
        </p:txBody>
      </p:sp>
      <p:sp>
        <p:nvSpPr>
          <p:cNvPr id="8" name="Title 15"/>
          <p:cNvSpPr>
            <a:spLocks noGrp="1"/>
          </p:cNvSpPr>
          <p:nvPr>
            <p:ph type="title" hasCustomPrompt="1"/>
          </p:nvPr>
        </p:nvSpPr>
        <p:spPr>
          <a:xfrm>
            <a:off x="453585" y="2559253"/>
            <a:ext cx="6435412" cy="1477195"/>
          </a:xfrm>
        </p:spPr>
        <p:txBody>
          <a:bodyPr anchor="ctr">
            <a:noAutofit/>
          </a:bodyPr>
          <a:lstStyle>
            <a:lvl1pPr>
              <a:defRPr sz="3600" baseline="0">
                <a:solidFill>
                  <a:schemeClr val="bg1"/>
                </a:solidFill>
                <a:latin typeface="+mj-lt"/>
              </a:defRPr>
            </a:lvl1pPr>
          </a:lstStyle>
          <a:p>
            <a:r>
              <a:rPr lang="en-US" dirty="0"/>
              <a:t>Section Header Here</a:t>
            </a:r>
          </a:p>
        </p:txBody>
      </p:sp>
    </p:spTree>
  </p:cSld>
  <p:clrMapOvr>
    <a:masterClrMapping/>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Section Header – Green">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a:t>Fireside Chat with Leah Pimentel: DEI &amp; How Belonging Transforms</a:t>
            </a:r>
            <a:endParaRPr lang="en-US" dirty="0"/>
          </a:p>
        </p:txBody>
      </p:sp>
      <p:sp>
        <p:nvSpPr>
          <p:cNvPr id="5" name="Slide Number Placeholder 4"/>
          <p:cNvSpPr>
            <a:spLocks noGrp="1"/>
          </p:cNvSpPr>
          <p:nvPr>
            <p:ph type="sldNum" sz="quarter" idx="12"/>
          </p:nvPr>
        </p:nvSpPr>
        <p:spPr/>
        <p:txBody>
          <a:bodyPr/>
          <a:lstStyle/>
          <a:p>
            <a:fld id="{7BCC8D0D-EAEC-449D-9161-023DFF90F2E2}" type="slidenum">
              <a:rPr lang="en-US" smtClean="0"/>
              <a:pPr/>
              <a:t>‹#›</a:t>
            </a:fld>
            <a:endParaRPr lang="en-US" dirty="0"/>
          </a:p>
        </p:txBody>
      </p:sp>
      <p:sp>
        <p:nvSpPr>
          <p:cNvPr id="6" name="Rectangle 5"/>
          <p:cNvSpPr/>
          <p:nvPr userDrawn="1"/>
        </p:nvSpPr>
        <p:spPr bwMode="auto">
          <a:xfrm>
            <a:off x="3" y="2363626"/>
            <a:ext cx="7051729" cy="1881809"/>
          </a:xfrm>
          <a:prstGeom prst="rect">
            <a:avLst/>
          </a:prstGeom>
          <a:solidFill>
            <a:schemeClr val="accent3"/>
          </a:solidFill>
          <a:ln w="19050" algn="ctr">
            <a:noFill/>
            <a:miter lim="800000"/>
            <a:headEnd/>
            <a:tailEnd/>
          </a:ln>
        </p:spPr>
        <p:txBody>
          <a:bodyPr wrap="none" rtlCol="0" anchor="ctr"/>
          <a:lstStyle/>
          <a:p>
            <a:pPr algn="ctr">
              <a:lnSpc>
                <a:spcPct val="90000"/>
              </a:lnSpc>
            </a:pPr>
            <a:endParaRPr lang="en-US" sz="1600" b="1" dirty="0">
              <a:solidFill>
                <a:schemeClr val="bg1"/>
              </a:solidFill>
              <a:latin typeface="+mj-lt"/>
            </a:endParaRPr>
          </a:p>
        </p:txBody>
      </p:sp>
      <p:sp>
        <p:nvSpPr>
          <p:cNvPr id="7" name="Title 15"/>
          <p:cNvSpPr>
            <a:spLocks noGrp="1"/>
          </p:cNvSpPr>
          <p:nvPr>
            <p:ph type="title" hasCustomPrompt="1"/>
          </p:nvPr>
        </p:nvSpPr>
        <p:spPr>
          <a:xfrm>
            <a:off x="453585" y="2559253"/>
            <a:ext cx="6435412" cy="1477195"/>
          </a:xfrm>
        </p:spPr>
        <p:txBody>
          <a:bodyPr anchor="ctr">
            <a:noAutofit/>
          </a:bodyPr>
          <a:lstStyle>
            <a:lvl1pPr>
              <a:defRPr sz="3600" baseline="0">
                <a:solidFill>
                  <a:schemeClr val="bg1"/>
                </a:solidFill>
                <a:latin typeface="+mj-lt"/>
              </a:defRPr>
            </a:lvl1pPr>
          </a:lstStyle>
          <a:p>
            <a:r>
              <a:rPr lang="en-US" dirty="0"/>
              <a:t>Section Header Here</a:t>
            </a:r>
          </a:p>
        </p:txBody>
      </p:sp>
      <p:pic>
        <p:nvPicPr>
          <p:cNvPr id="8" name="Picture 7">
            <a:extLst>
              <a:ext uri="{FF2B5EF4-FFF2-40B4-BE49-F238E27FC236}">
                <a16:creationId xmlns:a16="http://schemas.microsoft.com/office/drawing/2014/main" id="{B271D8A1-2124-8D48-9E14-F69F568AACA8}"/>
              </a:ext>
            </a:extLst>
          </p:cNvPr>
          <p:cNvPicPr>
            <a:picLocks noChangeAspect="1"/>
          </p:cNvPicPr>
          <p:nvPr userDrawn="1"/>
        </p:nvPicPr>
        <p:blipFill rotWithShape="1">
          <a:blip r:embed="rId2" cstate="screen">
            <a:alphaModFix amt="40000"/>
            <a:extLst>
              <a:ext uri="{28A0092B-C50C-407E-A947-70E740481C1C}">
                <a14:useLocalDpi xmlns:a14="http://schemas.microsoft.com/office/drawing/2010/main"/>
              </a:ext>
            </a:extLst>
          </a:blip>
          <a:srcRect l="14414"/>
          <a:stretch/>
        </p:blipFill>
        <p:spPr>
          <a:xfrm>
            <a:off x="0" y="401119"/>
            <a:ext cx="9144000" cy="1774069"/>
          </a:xfrm>
          <a:prstGeom prst="rect">
            <a:avLst/>
          </a:prstGeom>
        </p:spPr>
      </p:pic>
    </p:spTree>
  </p:cSld>
  <p:clrMapOvr>
    <a:masterClrMapping/>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p:cSld name="Blank">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456055"/>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a:t>Fireside Chat with Leah Pimentel: DEI &amp; How Belonging Transforms</a:t>
            </a:r>
            <a:endParaRPr lang="en-US" dirty="0"/>
          </a:p>
        </p:txBody>
      </p:sp>
      <p:sp>
        <p:nvSpPr>
          <p:cNvPr id="14" name="Slide Number Placeholder 13"/>
          <p:cNvSpPr>
            <a:spLocks noGrp="1"/>
          </p:cNvSpPr>
          <p:nvPr>
            <p:ph type="sldNum" sz="quarter" idx="13"/>
          </p:nvPr>
        </p:nvSpPr>
        <p:spPr/>
        <p:txBody>
          <a:bodyPr/>
          <a:lstStyle/>
          <a:p>
            <a:fld id="{7BCC8D0D-EAEC-449D-9161-023DFF90F2E2}" type="slidenum">
              <a:rPr lang="en-US" smtClean="0"/>
              <a:pPr/>
              <a:t>‹#›</a:t>
            </a:fld>
            <a:endParaRPr lang="en-US" dirty="0"/>
          </a:p>
        </p:txBody>
      </p:sp>
    </p:spTree>
    <p:extLst>
      <p:ext uri="{BB962C8B-B14F-4D97-AF65-F5344CB8AC3E}">
        <p14:creationId xmlns:p14="http://schemas.microsoft.com/office/powerpoint/2010/main" val="1195159258"/>
      </p:ext>
    </p:extLst>
  </p:cSld>
  <p:clrMapOvr>
    <a:masterClrMapping/>
  </p:clrMapOvr>
  <p:transitio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p:cSld name="Closing with logo_1">
    <p:bg>
      <p:bgRef idx="1001">
        <a:schemeClr val="bg2"/>
      </p:bgRef>
    </p:bg>
    <p:spTree>
      <p:nvGrpSpPr>
        <p:cNvPr id="1" name=""/>
        <p:cNvGrpSpPr/>
        <p:nvPr/>
      </p:nvGrpSpPr>
      <p:grpSpPr>
        <a:xfrm>
          <a:off x="0" y="0"/>
          <a:ext cx="0" cy="0"/>
          <a:chOff x="0" y="0"/>
          <a:chExt cx="0" cy="0"/>
        </a:xfrm>
      </p:grpSpPr>
      <p:pic>
        <p:nvPicPr>
          <p:cNvPr id="3" name="Picture 41"/>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invGray">
          <a:xfrm>
            <a:off x="3865184" y="2906722"/>
            <a:ext cx="1571041" cy="102579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242826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p:cSld name="Closing with logo_2">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657600" y="2514849"/>
            <a:ext cx="1828800" cy="1828302"/>
          </a:xfrm>
          <a:prstGeom prst="rect">
            <a:avLst/>
          </a:prstGeom>
        </p:spPr>
      </p:pic>
    </p:spTree>
    <p:extLst>
      <p:ext uri="{BB962C8B-B14F-4D97-AF65-F5344CB8AC3E}">
        <p14:creationId xmlns:p14="http://schemas.microsoft.com/office/powerpoint/2010/main" val="136763842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p:cSld name="Closing - Research">
    <p:bg>
      <p:bgRef idx="1001">
        <a:schemeClr val="bg1"/>
      </p:bgRef>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3451E5F-6FBE-7D44-997D-D6F5C62FE674}"/>
              </a:ext>
            </a:extLst>
          </p:cNvPr>
          <p:cNvSpPr/>
          <p:nvPr userDrawn="1"/>
        </p:nvSpPr>
        <p:spPr bwMode="auto">
          <a:xfrm>
            <a:off x="6664305" y="2415130"/>
            <a:ext cx="2479696" cy="4442869"/>
          </a:xfrm>
          <a:prstGeom prst="rect">
            <a:avLst/>
          </a:prstGeom>
          <a:solidFill>
            <a:schemeClr val="tx1"/>
          </a:solidFill>
          <a:ln w="19050" algn="ctr">
            <a:noFill/>
            <a:miter lim="800000"/>
            <a:headEnd/>
            <a:tailEnd/>
          </a:ln>
        </p:spPr>
        <p:txBody>
          <a:bodyPr wrap="none" rtlCol="0" anchor="ctr"/>
          <a:lstStyle/>
          <a:p>
            <a:pPr algn="ctr">
              <a:lnSpc>
                <a:spcPct val="90000"/>
              </a:lnSpc>
            </a:pPr>
            <a:endParaRPr lang="en-US" sz="1600" b="1" dirty="0">
              <a:solidFill>
                <a:schemeClr val="bg1"/>
              </a:solidFill>
              <a:latin typeface="+mj-lt"/>
            </a:endParaRPr>
          </a:p>
        </p:txBody>
      </p:sp>
      <p:pic>
        <p:nvPicPr>
          <p:cNvPr id="6" name="Picture 5"/>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555208" y="-437"/>
            <a:ext cx="3588792" cy="2415568"/>
          </a:xfrm>
          <a:prstGeom prst="rect">
            <a:avLst/>
          </a:prstGeom>
        </p:spPr>
      </p:pic>
      <p:pic>
        <p:nvPicPr>
          <p:cNvPr id="7" name="Picture 6"/>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2415131"/>
            <a:ext cx="6664304" cy="4442869"/>
          </a:xfrm>
          <a:prstGeom prst="rect">
            <a:avLst/>
          </a:prstGeom>
        </p:spPr>
      </p:pic>
      <p:pic>
        <p:nvPicPr>
          <p:cNvPr id="8" name="Picture 7">
            <a:extLst>
              <a:ext uri="{FF2B5EF4-FFF2-40B4-BE49-F238E27FC236}">
                <a16:creationId xmlns:a16="http://schemas.microsoft.com/office/drawing/2014/main" id="{27CDE3CB-91C5-4C43-9C23-838354376841}"/>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7483" r="38958"/>
          <a:stretch/>
        </p:blipFill>
        <p:spPr>
          <a:xfrm>
            <a:off x="0" y="266339"/>
            <a:ext cx="5555206" cy="1722291"/>
          </a:xfrm>
          <a:prstGeom prst="rect">
            <a:avLst/>
          </a:prstGeom>
        </p:spPr>
      </p:pic>
      <p:pic>
        <p:nvPicPr>
          <p:cNvPr id="10" name="Picture 9">
            <a:extLst>
              <a:ext uri="{FF2B5EF4-FFF2-40B4-BE49-F238E27FC236}">
                <a16:creationId xmlns:a16="http://schemas.microsoft.com/office/drawing/2014/main" id="{12C8D932-05A5-4640-8087-0209DBD8160F}"/>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6664304" y="2415128"/>
            <a:ext cx="1615438" cy="1615438"/>
          </a:xfrm>
          <a:prstGeom prst="rect">
            <a:avLst/>
          </a:prstGeom>
        </p:spPr>
      </p:pic>
    </p:spTree>
  </p:cSld>
  <p:clrMapOvr>
    <a:overrideClrMapping bg1="lt1" tx1="dk1" bg2="lt2" tx2="dk2" accent1="accent1" accent2="accent2" accent3="accent3" accent4="accent4" accent5="accent5" accent6="accent6" hlink="hlink" folHlink="folHlink"/>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p:cSld name="Closing - Mt. Zion">
    <p:bg>
      <p:bgRef idx="1001">
        <a:schemeClr val="bg1"/>
      </p:bgRef>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3451E5F-6FBE-7D44-997D-D6F5C62FE674}"/>
              </a:ext>
            </a:extLst>
          </p:cNvPr>
          <p:cNvSpPr/>
          <p:nvPr userDrawn="1"/>
        </p:nvSpPr>
        <p:spPr bwMode="auto">
          <a:xfrm>
            <a:off x="6664305" y="2415130"/>
            <a:ext cx="2479696" cy="4442869"/>
          </a:xfrm>
          <a:prstGeom prst="rect">
            <a:avLst/>
          </a:prstGeom>
          <a:solidFill>
            <a:schemeClr val="accent2"/>
          </a:solidFill>
          <a:ln w="19050" algn="ctr">
            <a:noFill/>
            <a:miter lim="800000"/>
            <a:headEnd/>
            <a:tailEnd/>
          </a:ln>
        </p:spPr>
        <p:txBody>
          <a:bodyPr wrap="none" rtlCol="0" anchor="ctr"/>
          <a:lstStyle/>
          <a:p>
            <a:pPr algn="ctr">
              <a:lnSpc>
                <a:spcPct val="90000"/>
              </a:lnSpc>
            </a:pPr>
            <a:endParaRPr lang="en-US" sz="1600" b="1" dirty="0">
              <a:solidFill>
                <a:schemeClr val="bg1"/>
              </a:solidFill>
              <a:latin typeface="+mj-lt"/>
            </a:endParaRPr>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5555208" y="10841"/>
            <a:ext cx="3588792" cy="2415128"/>
          </a:xfrm>
          <a:prstGeom prst="rect">
            <a:avLst/>
          </a:prstGeom>
        </p:spPr>
      </p:pic>
      <p:pic>
        <p:nvPicPr>
          <p:cNvPr id="7" name="Picture 6"/>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0" y="2415131"/>
            <a:ext cx="6664304" cy="4442869"/>
          </a:xfrm>
          <a:prstGeom prst="rect">
            <a:avLst/>
          </a:prstGeom>
        </p:spPr>
      </p:pic>
      <p:pic>
        <p:nvPicPr>
          <p:cNvPr id="9" name="Graphic 8">
            <a:extLst>
              <a:ext uri="{FF2B5EF4-FFF2-40B4-BE49-F238E27FC236}">
                <a16:creationId xmlns:a16="http://schemas.microsoft.com/office/drawing/2014/main" id="{72FEBB6B-4E96-C542-B19A-DC25C74688EF}"/>
              </a:ext>
            </a:extLst>
          </p:cNvPr>
          <p:cNvPicPr>
            <a:picLocks noChangeAspect="1"/>
          </p:cNvPicPr>
          <p:nvPr userDrawn="1"/>
        </p:nvPicPr>
        <p:blipFill rotWithShape="1">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l="10793" t="16027" r="8097" b="39306"/>
          <a:stretch/>
        </p:blipFill>
        <p:spPr>
          <a:xfrm>
            <a:off x="-1" y="0"/>
            <a:ext cx="5555207" cy="2415128"/>
          </a:xfrm>
          <a:prstGeom prst="rect">
            <a:avLst/>
          </a:prstGeom>
        </p:spPr>
      </p:pic>
      <p:pic>
        <p:nvPicPr>
          <p:cNvPr id="11" name="Picture 10">
            <a:extLst>
              <a:ext uri="{FF2B5EF4-FFF2-40B4-BE49-F238E27FC236}">
                <a16:creationId xmlns:a16="http://schemas.microsoft.com/office/drawing/2014/main" id="{E9874BE5-FCA5-EE4F-AFEA-2D88FBAE866B}"/>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6664303" y="2415347"/>
            <a:ext cx="1615439" cy="1615000"/>
          </a:xfrm>
          <a:prstGeom prst="rect">
            <a:avLst/>
          </a:prstGeom>
        </p:spPr>
      </p:pic>
    </p:spTree>
    <p:extLst>
      <p:ext uri="{BB962C8B-B14F-4D97-AF65-F5344CB8AC3E}">
        <p14:creationId xmlns:p14="http://schemas.microsoft.com/office/powerpoint/2010/main" val="1790464185"/>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1_Closing - Mt. Zion">
    <p:bg>
      <p:bgPr>
        <a:solidFill>
          <a:schemeClr val="tx2"/>
        </a:soli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6664300" y="10841"/>
            <a:ext cx="2479700" cy="2415128"/>
          </a:xfrm>
          <a:prstGeom prst="rect">
            <a:avLst/>
          </a:prstGeom>
        </p:spPr>
      </p:pic>
      <p:pic>
        <p:nvPicPr>
          <p:cNvPr id="7" name="Picture 6"/>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0" y="2415131"/>
            <a:ext cx="6664304" cy="4442869"/>
          </a:xfrm>
          <a:prstGeom prst="rect">
            <a:avLst/>
          </a:prstGeom>
        </p:spPr>
      </p:pic>
      <p:pic>
        <p:nvPicPr>
          <p:cNvPr id="2" name="Picture 1">
            <a:extLst>
              <a:ext uri="{FF2B5EF4-FFF2-40B4-BE49-F238E27FC236}">
                <a16:creationId xmlns:a16="http://schemas.microsoft.com/office/drawing/2014/main" id="{006703DA-0EE1-DB64-311E-14FA30A9C63A}"/>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b="10727"/>
          <a:stretch/>
        </p:blipFill>
        <p:spPr>
          <a:xfrm>
            <a:off x="0" y="2415009"/>
            <a:ext cx="6664302" cy="4432150"/>
          </a:xfrm>
          <a:prstGeom prst="rect">
            <a:avLst/>
          </a:prstGeom>
        </p:spPr>
      </p:pic>
      <p:sp>
        <p:nvSpPr>
          <p:cNvPr id="10" name="Title 15">
            <a:extLst>
              <a:ext uri="{FF2B5EF4-FFF2-40B4-BE49-F238E27FC236}">
                <a16:creationId xmlns:a16="http://schemas.microsoft.com/office/drawing/2014/main" id="{8EC3A469-C299-9467-57C9-4C60B87985D3}"/>
              </a:ext>
            </a:extLst>
          </p:cNvPr>
          <p:cNvSpPr>
            <a:spLocks noGrp="1"/>
          </p:cNvSpPr>
          <p:nvPr>
            <p:ph type="title" hasCustomPrompt="1"/>
          </p:nvPr>
        </p:nvSpPr>
        <p:spPr>
          <a:xfrm>
            <a:off x="453585" y="425002"/>
            <a:ext cx="5806968" cy="611449"/>
          </a:xfrm>
        </p:spPr>
        <p:txBody>
          <a:bodyPr anchor="b">
            <a:noAutofit/>
          </a:bodyPr>
          <a:lstStyle>
            <a:lvl1pPr>
              <a:defRPr sz="3600">
                <a:solidFill>
                  <a:schemeClr val="bg2"/>
                </a:solidFill>
                <a:latin typeface="+mj-lt"/>
              </a:defRPr>
            </a:lvl1pPr>
          </a:lstStyle>
          <a:p>
            <a:r>
              <a:rPr lang="en-US" dirty="0"/>
              <a:t>Thank you.</a:t>
            </a:r>
          </a:p>
        </p:txBody>
      </p:sp>
      <p:sp>
        <p:nvSpPr>
          <p:cNvPr id="12" name="Text Placeholder 13">
            <a:extLst>
              <a:ext uri="{FF2B5EF4-FFF2-40B4-BE49-F238E27FC236}">
                <a16:creationId xmlns:a16="http://schemas.microsoft.com/office/drawing/2014/main" id="{82307D2C-9BCB-64A5-CF76-683F859EE36C}"/>
              </a:ext>
            </a:extLst>
          </p:cNvPr>
          <p:cNvSpPr>
            <a:spLocks noGrp="1"/>
          </p:cNvSpPr>
          <p:nvPr>
            <p:ph type="body" sz="quarter" idx="14" hasCustomPrompt="1"/>
          </p:nvPr>
        </p:nvSpPr>
        <p:spPr>
          <a:xfrm>
            <a:off x="453585" y="1198880"/>
            <a:ext cx="3143055" cy="1087120"/>
          </a:xfrm>
          <a:prstGeom prst="rect">
            <a:avLst/>
          </a:prstGeom>
        </p:spPr>
        <p:txBody>
          <a:bodyPr>
            <a:normAutofit/>
          </a:bodyPr>
          <a:lstStyle>
            <a:lvl1pPr marL="0" indent="0">
              <a:lnSpc>
                <a:spcPct val="100000"/>
              </a:lnSpc>
              <a:buNone/>
              <a:defRPr lang="en-US" sz="1800" b="0" kern="1200" baseline="0" dirty="0" smtClean="0">
                <a:solidFill>
                  <a:schemeClr val="bg1"/>
                </a:solidFill>
                <a:latin typeface="+mn-lt"/>
                <a:ea typeface="+mn-ea"/>
                <a:cs typeface="+mn-cs"/>
              </a:defRPr>
            </a:lvl1pPr>
          </a:lstStyle>
          <a:p>
            <a:pPr marL="0" lvl="0" indent="0" algn="l" defTabSz="640064" rtl="0" eaLnBrk="1" latinLnBrk="0" hangingPunct="1">
              <a:lnSpc>
                <a:spcPts val="2000"/>
              </a:lnSpc>
              <a:spcBef>
                <a:spcPts val="0"/>
              </a:spcBef>
              <a:spcAft>
                <a:spcPts val="600"/>
              </a:spcAft>
              <a:buClr>
                <a:schemeClr val="accent1"/>
              </a:buClr>
              <a:buSzPct val="80000"/>
              <a:buFont typeface="Wingdings" charset="2"/>
              <a:buNone/>
              <a:tabLst/>
            </a:pPr>
            <a:r>
              <a:rPr lang="en-US" dirty="0"/>
              <a:t>Leah Pimentel, MBA</a:t>
            </a:r>
          </a:p>
          <a:p>
            <a:pPr marL="0" lvl="0" indent="0" algn="l" defTabSz="640064" rtl="0" eaLnBrk="1" latinLnBrk="0" hangingPunct="1">
              <a:lnSpc>
                <a:spcPts val="2000"/>
              </a:lnSpc>
              <a:spcBef>
                <a:spcPts val="0"/>
              </a:spcBef>
              <a:spcAft>
                <a:spcPts val="600"/>
              </a:spcAft>
              <a:buClr>
                <a:schemeClr val="accent1"/>
              </a:buClr>
              <a:buSzPct val="80000"/>
              <a:buFont typeface="Wingdings" charset="2"/>
              <a:buNone/>
              <a:tabLst/>
            </a:pPr>
            <a:r>
              <a:rPr lang="en-US" dirty="0"/>
              <a:t>Director of DEI &amp; Culture</a:t>
            </a:r>
          </a:p>
          <a:p>
            <a:pPr marL="0" lvl="0" indent="0" algn="l" defTabSz="640064" rtl="0" eaLnBrk="1" latinLnBrk="0" hangingPunct="1">
              <a:lnSpc>
                <a:spcPts val="2000"/>
              </a:lnSpc>
              <a:spcBef>
                <a:spcPts val="0"/>
              </a:spcBef>
              <a:spcAft>
                <a:spcPts val="600"/>
              </a:spcAft>
              <a:buClr>
                <a:schemeClr val="accent1"/>
              </a:buClr>
              <a:buSzPct val="80000"/>
              <a:buFont typeface="Wingdings" charset="2"/>
              <a:buNone/>
              <a:tabLst/>
            </a:pPr>
            <a:r>
              <a:rPr lang="en-US" dirty="0" err="1"/>
              <a:t>Leah.Pimentel@ucsf.edu</a:t>
            </a:r>
            <a:endParaRPr lang="en-US" dirty="0"/>
          </a:p>
          <a:p>
            <a:pPr lvl="0"/>
            <a:endParaRPr lang="en-US" dirty="0"/>
          </a:p>
        </p:txBody>
      </p:sp>
      <p:sp>
        <p:nvSpPr>
          <p:cNvPr id="5" name="Rectangle 4">
            <a:extLst>
              <a:ext uri="{FF2B5EF4-FFF2-40B4-BE49-F238E27FC236}">
                <a16:creationId xmlns:a16="http://schemas.microsoft.com/office/drawing/2014/main" id="{93451E5F-6FBE-7D44-997D-D6F5C62FE674}"/>
              </a:ext>
            </a:extLst>
          </p:cNvPr>
          <p:cNvSpPr/>
          <p:nvPr userDrawn="1"/>
        </p:nvSpPr>
        <p:spPr bwMode="auto">
          <a:xfrm>
            <a:off x="6055360" y="2415009"/>
            <a:ext cx="3088640" cy="4442991"/>
          </a:xfrm>
          <a:prstGeom prst="rect">
            <a:avLst/>
          </a:prstGeom>
          <a:solidFill>
            <a:schemeClr val="accent6"/>
          </a:solidFill>
          <a:ln w="19050" algn="ctr">
            <a:noFill/>
            <a:miter lim="800000"/>
            <a:headEnd/>
            <a:tailEnd/>
          </a:ln>
        </p:spPr>
        <p:txBody>
          <a:bodyPr wrap="none" rtlCol="0" anchor="ctr"/>
          <a:lstStyle/>
          <a:p>
            <a:pPr lvl="0" algn="ctr">
              <a:lnSpc>
                <a:spcPct val="90000"/>
              </a:lnSpc>
            </a:pPr>
            <a:endParaRPr lang="en-US" sz="1600" b="1" dirty="0">
              <a:latin typeface="+mj-lt"/>
            </a:endParaRPr>
          </a:p>
        </p:txBody>
      </p:sp>
      <p:pic>
        <p:nvPicPr>
          <p:cNvPr id="4" name="Picture 3">
            <a:extLst>
              <a:ext uri="{FF2B5EF4-FFF2-40B4-BE49-F238E27FC236}">
                <a16:creationId xmlns:a16="http://schemas.microsoft.com/office/drawing/2014/main" id="{66A96264-F636-C56A-6AC3-9D9BCFBE7989}"/>
              </a:ext>
            </a:extLst>
          </p:cNvPr>
          <p:cNvPicPr>
            <a:picLocks noChangeAspect="1"/>
          </p:cNvPicPr>
          <p:nvPr userDrawn="1"/>
        </p:nvPicPr>
        <p:blipFill>
          <a:blip r:embed="rId5"/>
          <a:stretch>
            <a:fillRect/>
          </a:stretch>
        </p:blipFill>
        <p:spPr>
          <a:xfrm>
            <a:off x="6372596" y="5874786"/>
            <a:ext cx="2454168" cy="670616"/>
          </a:xfrm>
          <a:prstGeom prst="rect">
            <a:avLst/>
          </a:prstGeom>
        </p:spPr>
      </p:pic>
      <p:pic>
        <p:nvPicPr>
          <p:cNvPr id="17" name="Picture 16" descr="A person with curly hair and glasses&#10;&#10;Description automatically generated with low confidence">
            <a:extLst>
              <a:ext uri="{FF2B5EF4-FFF2-40B4-BE49-F238E27FC236}">
                <a16:creationId xmlns:a16="http://schemas.microsoft.com/office/drawing/2014/main" id="{09292FEA-C662-49FB-31C8-6FDD4E7EC7EB}"/>
              </a:ext>
            </a:extLst>
          </p:cNvPr>
          <p:cNvPicPr>
            <a:picLocks noChangeAspect="1"/>
          </p:cNvPicPr>
          <p:nvPr userDrawn="1"/>
        </p:nvPicPr>
        <p:blipFill rotWithShape="1">
          <a:blip r:embed="rId6"/>
          <a:srcRect l="2302" t="553" r="1"/>
          <a:stretch/>
        </p:blipFill>
        <p:spPr>
          <a:xfrm>
            <a:off x="6055360" y="0"/>
            <a:ext cx="3088640" cy="3143963"/>
          </a:xfrm>
          <a:prstGeom prst="rect">
            <a:avLst/>
          </a:prstGeom>
        </p:spPr>
      </p:pic>
      <p:sp>
        <p:nvSpPr>
          <p:cNvPr id="18" name="Text Placeholder 13">
            <a:extLst>
              <a:ext uri="{FF2B5EF4-FFF2-40B4-BE49-F238E27FC236}">
                <a16:creationId xmlns:a16="http://schemas.microsoft.com/office/drawing/2014/main" id="{56F970B6-7DEE-A2D4-D1CE-BB0A79A5DDB6}"/>
              </a:ext>
            </a:extLst>
          </p:cNvPr>
          <p:cNvSpPr>
            <a:spLocks noGrp="1"/>
          </p:cNvSpPr>
          <p:nvPr>
            <p:ph type="body" sz="quarter" idx="15" hasCustomPrompt="1"/>
          </p:nvPr>
        </p:nvSpPr>
        <p:spPr>
          <a:xfrm>
            <a:off x="6224807" y="3409108"/>
            <a:ext cx="2797273" cy="1087120"/>
          </a:xfrm>
          <a:prstGeom prst="rect">
            <a:avLst/>
          </a:prstGeom>
        </p:spPr>
        <p:txBody>
          <a:bodyPr>
            <a:normAutofit/>
          </a:bodyPr>
          <a:lstStyle>
            <a:lvl1pPr marL="0" indent="0">
              <a:lnSpc>
                <a:spcPct val="100000"/>
              </a:lnSpc>
              <a:buNone/>
              <a:defRPr lang="en-US" sz="1800" b="0" kern="1200" baseline="0" dirty="0" smtClean="0">
                <a:solidFill>
                  <a:schemeClr val="bg1"/>
                </a:solidFill>
                <a:latin typeface="+mn-lt"/>
                <a:ea typeface="+mn-ea"/>
                <a:cs typeface="+mn-cs"/>
              </a:defRPr>
            </a:lvl1pPr>
          </a:lstStyle>
          <a:p>
            <a:pPr marL="0" lvl="0" indent="0" algn="l" defTabSz="640064" rtl="0" eaLnBrk="1" latinLnBrk="0" hangingPunct="1">
              <a:lnSpc>
                <a:spcPts val="2000"/>
              </a:lnSpc>
              <a:spcBef>
                <a:spcPts val="0"/>
              </a:spcBef>
              <a:spcAft>
                <a:spcPts val="600"/>
              </a:spcAft>
              <a:buClr>
                <a:schemeClr val="accent1"/>
              </a:buClr>
              <a:buSzPct val="80000"/>
              <a:buFont typeface="Wingdings" charset="2"/>
              <a:buNone/>
              <a:tabLst/>
            </a:pPr>
            <a:r>
              <a:rPr lang="en-US" dirty="0"/>
              <a:t>Leah Pimentel, MBA</a:t>
            </a:r>
          </a:p>
          <a:p>
            <a:pPr marL="0" lvl="0" indent="0" algn="l" defTabSz="640064" rtl="0" eaLnBrk="1" latinLnBrk="0" hangingPunct="1">
              <a:lnSpc>
                <a:spcPts val="2000"/>
              </a:lnSpc>
              <a:spcBef>
                <a:spcPts val="0"/>
              </a:spcBef>
              <a:spcAft>
                <a:spcPts val="600"/>
              </a:spcAft>
              <a:buClr>
                <a:schemeClr val="accent1"/>
              </a:buClr>
              <a:buSzPct val="80000"/>
              <a:buFont typeface="Wingdings" charset="2"/>
              <a:buNone/>
              <a:tabLst/>
            </a:pPr>
            <a:r>
              <a:rPr lang="en-US" dirty="0"/>
              <a:t>Director of DEI &amp; Culture</a:t>
            </a:r>
          </a:p>
          <a:p>
            <a:pPr marL="0" lvl="0" indent="0" algn="l" defTabSz="640064" rtl="0" eaLnBrk="1" latinLnBrk="0" hangingPunct="1">
              <a:lnSpc>
                <a:spcPts val="2000"/>
              </a:lnSpc>
              <a:spcBef>
                <a:spcPts val="0"/>
              </a:spcBef>
              <a:spcAft>
                <a:spcPts val="600"/>
              </a:spcAft>
              <a:buClr>
                <a:schemeClr val="accent1"/>
              </a:buClr>
              <a:buSzPct val="80000"/>
              <a:buFont typeface="Wingdings" charset="2"/>
              <a:buNone/>
              <a:tabLst/>
            </a:pPr>
            <a:r>
              <a:rPr lang="en-US" dirty="0" err="1"/>
              <a:t>Leah.Pimentel@ucsf.edu</a:t>
            </a:r>
            <a:endParaRPr lang="en-US" dirty="0"/>
          </a:p>
          <a:p>
            <a:pPr lvl="0"/>
            <a:endParaRPr lang="en-US" dirty="0"/>
          </a:p>
        </p:txBody>
      </p:sp>
    </p:spTree>
    <p:extLst>
      <p:ext uri="{BB962C8B-B14F-4D97-AF65-F5344CB8AC3E}">
        <p14:creationId xmlns:p14="http://schemas.microsoft.com/office/powerpoint/2010/main" val="1173721467"/>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p:cSld name="Closing - Education">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80C1E18-6E4C-894B-BB7C-37576D80B668}"/>
              </a:ext>
            </a:extLst>
          </p:cNvPr>
          <p:cNvSpPr/>
          <p:nvPr userDrawn="1"/>
        </p:nvSpPr>
        <p:spPr bwMode="auto">
          <a:xfrm>
            <a:off x="1" y="2267792"/>
            <a:ext cx="2367280" cy="4590207"/>
          </a:xfrm>
          <a:prstGeom prst="rect">
            <a:avLst/>
          </a:prstGeom>
          <a:solidFill>
            <a:schemeClr val="accent2"/>
          </a:solidFill>
          <a:ln w="19050" algn="ctr">
            <a:noFill/>
            <a:miter lim="800000"/>
            <a:headEnd/>
            <a:tailEnd/>
          </a:ln>
        </p:spPr>
        <p:txBody>
          <a:bodyPr wrap="none" rtlCol="0" anchor="ctr"/>
          <a:lstStyle/>
          <a:p>
            <a:pPr algn="ctr">
              <a:lnSpc>
                <a:spcPct val="90000"/>
              </a:lnSpc>
            </a:pPr>
            <a:endParaRPr lang="en-US" sz="1600" b="1" dirty="0">
              <a:solidFill>
                <a:schemeClr val="bg1"/>
              </a:solidFill>
              <a:latin typeface="+mj-lt"/>
            </a:endParaRPr>
          </a:p>
        </p:txBody>
      </p:sp>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3101828" cy="2267794"/>
          </a:xfrm>
          <a:prstGeom prst="rect">
            <a:avLst/>
          </a:prstGeom>
        </p:spPr>
      </p:pic>
      <p:pic>
        <p:nvPicPr>
          <p:cNvPr id="6" name="Picture 5"/>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2367280" y="2267794"/>
            <a:ext cx="6776720" cy="4590207"/>
          </a:xfrm>
          <a:prstGeom prst="rect">
            <a:avLst/>
          </a:prstGeom>
        </p:spPr>
      </p:pic>
      <p:pic>
        <p:nvPicPr>
          <p:cNvPr id="9" name="Picture 8">
            <a:extLst>
              <a:ext uri="{FF2B5EF4-FFF2-40B4-BE49-F238E27FC236}">
                <a16:creationId xmlns:a16="http://schemas.microsoft.com/office/drawing/2014/main" id="{474E3C67-7C78-8846-BE83-5CA68F85B4AF}"/>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43194" y="2267790"/>
            <a:ext cx="1615439" cy="1615000"/>
          </a:xfrm>
          <a:prstGeom prst="rect">
            <a:avLst/>
          </a:prstGeom>
        </p:spPr>
      </p:pic>
      <p:pic>
        <p:nvPicPr>
          <p:cNvPr id="10" name="Graphic 9">
            <a:extLst>
              <a:ext uri="{FF2B5EF4-FFF2-40B4-BE49-F238E27FC236}">
                <a16:creationId xmlns:a16="http://schemas.microsoft.com/office/drawing/2014/main" id="{A1C443C5-1BD9-C14B-8A7B-7AA34B6F829E}"/>
              </a:ext>
            </a:extLst>
          </p:cNvPr>
          <p:cNvPicPr>
            <a:picLocks noChangeAspect="1"/>
          </p:cNvPicPr>
          <p:nvPr userDrawn="1"/>
        </p:nvPicPr>
        <p:blipFill rotWithShape="1">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l="3970" t="16027" r="1442" b="39306"/>
          <a:stretch/>
        </p:blipFill>
        <p:spPr>
          <a:xfrm>
            <a:off x="3101826" y="15254"/>
            <a:ext cx="6042174" cy="2252535"/>
          </a:xfrm>
          <a:prstGeom prst="rect">
            <a:avLst/>
          </a:prstGeom>
        </p:spPr>
      </p:pic>
    </p:spTree>
  </p:cSld>
  <p:clrMapOvr>
    <a:overrideClrMapping bg1="lt1" tx1="dk1" bg2="lt2" tx2="dk2" accent1="accent1" accent2="accent2" accent3="accent3" accent4="accent4" accent5="accent5" accent6="accent6" hlink="hlink" folHlink="folHlink"/>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p:cSld name="Closing - Patient Care">
    <p:bg>
      <p:bgRef idx="1001">
        <a:schemeClr val="bg1"/>
      </p:bgRef>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E93D883-818B-E948-B1E1-CF92CB8B368A}"/>
              </a:ext>
            </a:extLst>
          </p:cNvPr>
          <p:cNvSpPr/>
          <p:nvPr userDrawn="1"/>
        </p:nvSpPr>
        <p:spPr bwMode="auto">
          <a:xfrm>
            <a:off x="1" y="2267794"/>
            <a:ext cx="2367280" cy="4590206"/>
          </a:xfrm>
          <a:prstGeom prst="rect">
            <a:avLst/>
          </a:prstGeom>
          <a:solidFill>
            <a:schemeClr val="accent1"/>
          </a:solidFill>
          <a:ln w="19050" algn="ctr">
            <a:noFill/>
            <a:miter lim="800000"/>
            <a:headEnd/>
            <a:tailEnd/>
          </a:ln>
        </p:spPr>
        <p:txBody>
          <a:bodyPr wrap="none" rtlCol="0" anchor="ctr"/>
          <a:lstStyle/>
          <a:p>
            <a:pPr algn="ctr">
              <a:lnSpc>
                <a:spcPct val="90000"/>
              </a:lnSpc>
            </a:pPr>
            <a:endParaRPr lang="en-US" sz="1600" b="1" dirty="0">
              <a:solidFill>
                <a:schemeClr val="bg1"/>
              </a:solidFill>
              <a:latin typeface="+mj-lt"/>
            </a:endParaRPr>
          </a:p>
        </p:txBody>
      </p:sp>
      <p:pic>
        <p:nvPicPr>
          <p:cNvPr id="7" name="Picture 6"/>
          <p:cNvPicPr>
            <a:picLocks noChangeAspect="1"/>
          </p:cNvPicPr>
          <p:nvPr userDrawn="1"/>
        </p:nvPicPr>
        <p:blipFill rotWithShape="1">
          <a:blip r:embed="rId2" cstate="screen">
            <a:extLst>
              <a:ext uri="{28A0092B-C50C-407E-A947-70E740481C1C}">
                <a14:useLocalDpi xmlns:a14="http://schemas.microsoft.com/office/drawing/2010/main"/>
              </a:ext>
            </a:extLst>
          </a:blip>
          <a:srcRect b="-1"/>
          <a:stretch/>
        </p:blipFill>
        <p:spPr>
          <a:xfrm>
            <a:off x="0" y="0"/>
            <a:ext cx="3106167" cy="2267794"/>
          </a:xfrm>
          <a:prstGeom prst="rect">
            <a:avLst/>
          </a:prstGeom>
        </p:spPr>
      </p:pic>
      <p:pic>
        <p:nvPicPr>
          <p:cNvPr id="8" name="Picture 7"/>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2367280" y="2267794"/>
            <a:ext cx="6776720" cy="4590207"/>
          </a:xfrm>
          <a:prstGeom prst="rect">
            <a:avLst/>
          </a:prstGeom>
        </p:spPr>
      </p:pic>
      <p:pic>
        <p:nvPicPr>
          <p:cNvPr id="5" name="Picture 4">
            <a:extLst>
              <a:ext uri="{FF2B5EF4-FFF2-40B4-BE49-F238E27FC236}">
                <a16:creationId xmlns:a16="http://schemas.microsoft.com/office/drawing/2014/main" id="{D45FAAF9-8085-D14B-9372-1DBDA627371A}"/>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13559" t="5935" r="17167" b="11182"/>
          <a:stretch/>
        </p:blipFill>
        <p:spPr>
          <a:xfrm>
            <a:off x="3101828" y="365629"/>
            <a:ext cx="6042172" cy="1592758"/>
          </a:xfrm>
          <a:prstGeom prst="rect">
            <a:avLst/>
          </a:prstGeom>
        </p:spPr>
      </p:pic>
      <p:pic>
        <p:nvPicPr>
          <p:cNvPr id="9" name="Picture 8">
            <a:extLst>
              <a:ext uri="{FF2B5EF4-FFF2-40B4-BE49-F238E27FC236}">
                <a16:creationId xmlns:a16="http://schemas.microsoft.com/office/drawing/2014/main" id="{3B25E378-1588-8547-871A-88B55562F076}"/>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743194" y="2267790"/>
            <a:ext cx="1615439" cy="1615000"/>
          </a:xfrm>
          <a:prstGeom prst="rect">
            <a:avLst/>
          </a:prstGeom>
        </p:spPr>
      </p:pic>
    </p:spTree>
  </p:cSld>
  <p:clrMapOvr>
    <a:overrideClrMapping bg1="lt1" tx1="dk1" bg2="lt2" tx2="dk2" accent1="accent1" accent2="accent2" accent3="accent3" accent4="accent4" accent5="accent5" accent6="accent6" hlink="hlink" folHlink="folHlink"/>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hart Slide">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a:t>Fireside Chat with Leah Pimentel: DEI &amp; How Belonging Transforms</a:t>
            </a:r>
            <a:endParaRPr lang="en-US" dirty="0"/>
          </a:p>
        </p:txBody>
      </p:sp>
      <p:sp>
        <p:nvSpPr>
          <p:cNvPr id="14" name="Slide Number Placeholder 13"/>
          <p:cNvSpPr>
            <a:spLocks noGrp="1"/>
          </p:cNvSpPr>
          <p:nvPr>
            <p:ph type="sldNum" sz="quarter" idx="13"/>
          </p:nvPr>
        </p:nvSpPr>
        <p:spPr/>
        <p:txBody>
          <a:bodyPr/>
          <a:lstStyle/>
          <a:p>
            <a:fld id="{7BCC8D0D-EAEC-449D-9161-023DFF90F2E2}" type="slidenum">
              <a:rPr lang="en-US" smtClean="0"/>
              <a:pPr/>
              <a:t>‹#›</a:t>
            </a:fld>
            <a:endParaRPr lang="en-US" dirty="0"/>
          </a:p>
        </p:txBody>
      </p:sp>
      <p:sp>
        <p:nvSpPr>
          <p:cNvPr id="3" name="Chart Placeholder 2"/>
          <p:cNvSpPr>
            <a:spLocks noGrp="1"/>
          </p:cNvSpPr>
          <p:nvPr>
            <p:ph type="chart" sz="quarter" idx="14"/>
          </p:nvPr>
        </p:nvSpPr>
        <p:spPr>
          <a:xfrm>
            <a:off x="268360" y="450575"/>
            <a:ext cx="8587407" cy="5420140"/>
          </a:xfrm>
          <a:prstGeom prst="rect">
            <a:avLst/>
          </a:prstGeom>
        </p:spPr>
        <p:txBody>
          <a:bodyPr>
            <a:normAutofit/>
          </a:bodyPr>
          <a:lstStyle/>
          <a:p>
            <a:r>
              <a:rPr lang="en-US" dirty="0"/>
              <a:t>Click icon to add chart</a:t>
            </a:r>
          </a:p>
        </p:txBody>
      </p:sp>
    </p:spTree>
    <p:extLst>
      <p:ext uri="{BB962C8B-B14F-4D97-AF65-F5344CB8AC3E}">
        <p14:creationId xmlns:p14="http://schemas.microsoft.com/office/powerpoint/2010/main" val="632906727"/>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lumn Slide">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a:t>Fireside Chat with Leah Pimentel: DEI &amp; How Belonging Transforms</a:t>
            </a:r>
            <a:endParaRPr lang="en-US" dirty="0"/>
          </a:p>
        </p:txBody>
      </p:sp>
      <p:sp>
        <p:nvSpPr>
          <p:cNvPr id="14" name="Slide Number Placeholder 13"/>
          <p:cNvSpPr>
            <a:spLocks noGrp="1"/>
          </p:cNvSpPr>
          <p:nvPr>
            <p:ph type="sldNum" sz="quarter" idx="13"/>
          </p:nvPr>
        </p:nvSpPr>
        <p:spPr/>
        <p:txBody>
          <a:bodyPr/>
          <a:lstStyle/>
          <a:p>
            <a:fld id="{7BCC8D0D-EAEC-449D-9161-023DFF90F2E2}" type="slidenum">
              <a:rPr lang="en-US" smtClean="0"/>
              <a:pPr/>
              <a:t>‹#›</a:t>
            </a:fld>
            <a:endParaRPr lang="en-US" dirty="0"/>
          </a:p>
        </p:txBody>
      </p:sp>
      <p:sp>
        <p:nvSpPr>
          <p:cNvPr id="11"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12" name="Text Placeholder 3"/>
          <p:cNvSpPr>
            <a:spLocks noGrp="1"/>
          </p:cNvSpPr>
          <p:nvPr>
            <p:ph type="body" sz="quarter" idx="15" hasCustomPrompt="1"/>
          </p:nvPr>
        </p:nvSpPr>
        <p:spPr>
          <a:xfrm>
            <a:off x="457202" y="927656"/>
            <a:ext cx="8169964" cy="44652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4" name="Content Placeholder 3"/>
          <p:cNvSpPr>
            <a:spLocks noGrp="1"/>
          </p:cNvSpPr>
          <p:nvPr>
            <p:ph sz="quarter" idx="18" hasCustomPrompt="1"/>
          </p:nvPr>
        </p:nvSpPr>
        <p:spPr>
          <a:xfrm>
            <a:off x="456925" y="1868556"/>
            <a:ext cx="3826840" cy="3909392"/>
          </a:xfrm>
        </p:spPr>
        <p:txBody>
          <a:bodyPr/>
          <a:lstStyle>
            <a:lvl1pPr marL="0" indent="0">
              <a:buNone/>
              <a:defRPr/>
            </a:lvl1pPr>
            <a:lvl2pPr marL="295268" indent="0">
              <a:buNone/>
              <a:defRPr/>
            </a:lvl2pPr>
            <a:lvl3pPr marL="579422" indent="0">
              <a:buNone/>
              <a:defRPr/>
            </a:lvl3pPr>
            <a:lvl4pPr marL="806430" indent="0">
              <a:buNone/>
              <a:defRPr/>
            </a:lvl4p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16" name="Content Placeholder 3"/>
          <p:cNvSpPr>
            <a:spLocks noGrp="1"/>
          </p:cNvSpPr>
          <p:nvPr>
            <p:ph sz="quarter" idx="19" hasCustomPrompt="1"/>
          </p:nvPr>
        </p:nvSpPr>
        <p:spPr>
          <a:xfrm>
            <a:off x="4774891" y="1868556"/>
            <a:ext cx="3852277" cy="3909392"/>
          </a:xfrm>
        </p:spPr>
        <p:txBody>
          <a:bodyPr/>
          <a:lstStyle>
            <a:lvl1pPr marL="0" indent="0">
              <a:buNone/>
              <a:defRPr/>
            </a:lvl1pPr>
            <a:lvl2pPr marL="295268" indent="0">
              <a:buNone/>
              <a:defRPr/>
            </a:lvl2pPr>
            <a:lvl3pPr marL="579422" indent="0">
              <a:buNone/>
              <a:defRPr/>
            </a:lvl3pPr>
            <a:lvl4pPr marL="806430" indent="0">
              <a:buNone/>
              <a:defRPr/>
            </a:lvl4pPr>
          </a:lstStyle>
          <a:p>
            <a:pPr lvl="0"/>
            <a:r>
              <a:rPr lang="en-US" dirty="0"/>
              <a:t>Click to add text</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2084155973"/>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lumn Bullet">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a:t>Fireside Chat with Leah Pimentel: DEI &amp; How Belonging Transforms</a:t>
            </a:r>
            <a:endParaRPr lang="en-US" dirty="0"/>
          </a:p>
        </p:txBody>
      </p:sp>
      <p:sp>
        <p:nvSpPr>
          <p:cNvPr id="14" name="Slide Number Placeholder 13"/>
          <p:cNvSpPr>
            <a:spLocks noGrp="1"/>
          </p:cNvSpPr>
          <p:nvPr>
            <p:ph type="sldNum" sz="quarter" idx="13"/>
          </p:nvPr>
        </p:nvSpPr>
        <p:spPr/>
        <p:txBody>
          <a:bodyPr/>
          <a:lstStyle/>
          <a:p>
            <a:fld id="{7BCC8D0D-EAEC-449D-9161-023DFF90F2E2}" type="slidenum">
              <a:rPr lang="en-US" smtClean="0"/>
              <a:pPr/>
              <a:t>‹#›</a:t>
            </a:fld>
            <a:endParaRPr lang="en-US" dirty="0"/>
          </a:p>
        </p:txBody>
      </p:sp>
      <p:sp>
        <p:nvSpPr>
          <p:cNvPr id="11"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12" name="Text Placeholder 3"/>
          <p:cNvSpPr>
            <a:spLocks noGrp="1"/>
          </p:cNvSpPr>
          <p:nvPr>
            <p:ph type="body" sz="quarter" idx="15" hasCustomPrompt="1"/>
          </p:nvPr>
        </p:nvSpPr>
        <p:spPr>
          <a:xfrm>
            <a:off x="457202" y="927656"/>
            <a:ext cx="8169964" cy="44652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8" name="Text Placeholder 3"/>
          <p:cNvSpPr>
            <a:spLocks noGrp="1"/>
          </p:cNvSpPr>
          <p:nvPr>
            <p:ph idx="1"/>
          </p:nvPr>
        </p:nvSpPr>
        <p:spPr>
          <a:xfrm>
            <a:off x="459684" y="1868557"/>
            <a:ext cx="3824082" cy="3909393"/>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5" name="Text Placeholder 3"/>
          <p:cNvSpPr>
            <a:spLocks noGrp="1"/>
          </p:cNvSpPr>
          <p:nvPr>
            <p:ph idx="16"/>
          </p:nvPr>
        </p:nvSpPr>
        <p:spPr>
          <a:xfrm>
            <a:off x="4765730" y="1868557"/>
            <a:ext cx="3831618" cy="3909393"/>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3332221338"/>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Quote Slide – Navy">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a:t>Fireside Chat with Leah Pimentel: DEI &amp; How Belonging Transforms</a:t>
            </a:r>
            <a:endParaRPr lang="en-US" dirty="0"/>
          </a:p>
        </p:txBody>
      </p:sp>
      <p:sp>
        <p:nvSpPr>
          <p:cNvPr id="5" name="Slide Number Placeholder 4"/>
          <p:cNvSpPr>
            <a:spLocks noGrp="1"/>
          </p:cNvSpPr>
          <p:nvPr>
            <p:ph type="sldNum" sz="quarter" idx="12"/>
          </p:nvPr>
        </p:nvSpPr>
        <p:spPr/>
        <p:txBody>
          <a:bodyPr/>
          <a:lstStyle/>
          <a:p>
            <a:fld id="{7BCC8D0D-EAEC-449D-9161-023DFF90F2E2}" type="slidenum">
              <a:rPr lang="en-US" smtClean="0"/>
              <a:pPr/>
              <a:t>‹#›</a:t>
            </a:fld>
            <a:endParaRPr lang="en-US" dirty="0"/>
          </a:p>
        </p:txBody>
      </p:sp>
      <p:sp>
        <p:nvSpPr>
          <p:cNvPr id="7" name="TextBox 6"/>
          <p:cNvSpPr txBox="1"/>
          <p:nvPr userDrawn="1"/>
        </p:nvSpPr>
        <p:spPr bwMode="auto">
          <a:xfrm>
            <a:off x="457204" y="265044"/>
            <a:ext cx="1192695" cy="2123658"/>
          </a:xfrm>
          <a:prstGeom prst="rect">
            <a:avLst/>
          </a:prstGeom>
          <a:noFill/>
          <a:ln w="19050" algn="ctr">
            <a:noFill/>
            <a:miter lim="800000"/>
            <a:headEnd/>
            <a:tailEnd/>
          </a:ln>
        </p:spPr>
        <p:txBody>
          <a:bodyPr wrap="square" lIns="0" tIns="0" rIns="0" bIns="0" rtlCol="0">
            <a:spAutoFit/>
          </a:bodyPr>
          <a:lstStyle/>
          <a:p>
            <a:r>
              <a:rPr lang="en-US" sz="13800" b="1" i="0" dirty="0">
                <a:solidFill>
                  <a:schemeClr val="tx2"/>
                </a:solidFill>
                <a:latin typeface="+mn-lt"/>
              </a:rPr>
              <a:t>“</a:t>
            </a:r>
          </a:p>
        </p:txBody>
      </p:sp>
      <p:sp>
        <p:nvSpPr>
          <p:cNvPr id="9" name="Text Placeholder 8"/>
          <p:cNvSpPr>
            <a:spLocks noGrp="1"/>
          </p:cNvSpPr>
          <p:nvPr>
            <p:ph type="body" sz="quarter" idx="13" hasCustomPrompt="1"/>
          </p:nvPr>
        </p:nvSpPr>
        <p:spPr>
          <a:xfrm>
            <a:off x="437602" y="1908315"/>
            <a:ext cx="8229323" cy="2809461"/>
          </a:xfrm>
          <a:prstGeom prst="rect">
            <a:avLst/>
          </a:prstGeom>
        </p:spPr>
        <p:txBody>
          <a:bodyPr anchor="ctr" anchorCtr="0">
            <a:normAutofit/>
          </a:bodyPr>
          <a:lstStyle>
            <a:lvl1pPr marL="0" indent="0">
              <a:lnSpc>
                <a:spcPct val="100000"/>
              </a:lnSpc>
              <a:buNone/>
              <a:defRPr sz="2800" i="0" baseline="0">
                <a:latin typeface="+mn-lt"/>
              </a:defRPr>
            </a:lvl1pPr>
            <a:lvl2pPr marL="230181" indent="0">
              <a:buNone/>
              <a:defRPr>
                <a:latin typeface="+mn-lt"/>
              </a:defRPr>
            </a:lvl2pPr>
            <a:lvl3pPr marL="515924" indent="0">
              <a:buNone/>
              <a:defRPr>
                <a:latin typeface="+mn-lt"/>
              </a:defRPr>
            </a:lvl3pPr>
            <a:lvl4pPr marL="800080" indent="0">
              <a:buNone/>
              <a:defRPr>
                <a:latin typeface="+mn-lt"/>
              </a:defRPr>
            </a:lvl4pPr>
            <a:lvl5pPr marL="1085823" indent="0">
              <a:buNone/>
              <a:defRPr>
                <a:latin typeface="+mn-lt"/>
              </a:defRPr>
            </a:lvl5pPr>
          </a:lstStyle>
          <a:p>
            <a:pPr lvl="0"/>
            <a:r>
              <a:rPr lang="en-US" dirty="0"/>
              <a:t>This page is an option should you wish to utilize a quote as a stand-alone slide within your presentation. The rest is </a:t>
            </a:r>
            <a:r>
              <a:rPr lang="en-US" dirty="0" err="1"/>
              <a:t>lorem</a:t>
            </a:r>
            <a:r>
              <a:rPr lang="en-US" dirty="0"/>
              <a:t> </a:t>
            </a:r>
            <a:r>
              <a:rPr lang="en-US" dirty="0" err="1"/>
              <a:t>ipsum</a:t>
            </a:r>
            <a:r>
              <a:rPr lang="en-US" dirty="0"/>
              <a:t>. </a:t>
            </a:r>
            <a:r>
              <a:rPr lang="en-US" dirty="0" err="1"/>
              <a:t>Ut</a:t>
            </a:r>
            <a:r>
              <a:rPr lang="en-US" dirty="0"/>
              <a:t> </a:t>
            </a:r>
            <a:r>
              <a:rPr lang="en-US" dirty="0" err="1"/>
              <a:t>enim</a:t>
            </a:r>
            <a:r>
              <a:rPr lang="en-US" dirty="0"/>
              <a:t> ad minim </a:t>
            </a:r>
            <a:r>
              <a:rPr lang="en-US" dirty="0" err="1"/>
              <a:t>quis</a:t>
            </a:r>
            <a:r>
              <a:rPr lang="en-US" dirty="0"/>
              <a:t> </a:t>
            </a:r>
            <a:r>
              <a:rPr lang="en-US" dirty="0" err="1"/>
              <a:t>nostrud</a:t>
            </a:r>
            <a:r>
              <a:rPr lang="en-US" dirty="0"/>
              <a:t>.</a:t>
            </a:r>
          </a:p>
        </p:txBody>
      </p:sp>
      <p:sp>
        <p:nvSpPr>
          <p:cNvPr id="10" name="Text Placeholder 13"/>
          <p:cNvSpPr>
            <a:spLocks noGrp="1"/>
          </p:cNvSpPr>
          <p:nvPr>
            <p:ph type="body" sz="quarter" idx="14" hasCustomPrompt="1"/>
          </p:nvPr>
        </p:nvSpPr>
        <p:spPr>
          <a:xfrm>
            <a:off x="447674" y="4929106"/>
            <a:ext cx="6513958" cy="573905"/>
          </a:xfrm>
          <a:prstGeom prst="rect">
            <a:avLst/>
          </a:prstGeom>
        </p:spPr>
        <p:txBody>
          <a:bodyPr>
            <a:normAutofit/>
          </a:bodyPr>
          <a:lstStyle>
            <a:lvl1pPr marL="0" indent="0">
              <a:lnSpc>
                <a:spcPct val="100000"/>
              </a:lnSpc>
              <a:buNone/>
              <a:defRPr sz="1800" b="1">
                <a:solidFill>
                  <a:schemeClr val="tx1"/>
                </a:solidFill>
                <a:latin typeface="+mn-lt"/>
              </a:defRPr>
            </a:lvl1pPr>
          </a:lstStyle>
          <a:p>
            <a:pPr lvl="0"/>
            <a:r>
              <a:rPr lang="en-US" dirty="0"/>
              <a:t>Author’s Name</a:t>
            </a:r>
          </a:p>
        </p:txBody>
      </p:sp>
      <p:sp>
        <p:nvSpPr>
          <p:cNvPr id="11" name="Text Placeholder 13"/>
          <p:cNvSpPr>
            <a:spLocks noGrp="1"/>
          </p:cNvSpPr>
          <p:nvPr>
            <p:ph type="body" sz="quarter" idx="15" hasCustomPrompt="1"/>
          </p:nvPr>
        </p:nvSpPr>
        <p:spPr>
          <a:xfrm>
            <a:off x="447674" y="5307938"/>
            <a:ext cx="6513958" cy="587916"/>
          </a:xfrm>
          <a:prstGeom prst="rect">
            <a:avLst/>
          </a:prstGeom>
        </p:spPr>
        <p:txBody>
          <a:bodyPr>
            <a:normAutofit/>
          </a:bodyPr>
          <a:lstStyle>
            <a:lvl1pPr marL="0" indent="0">
              <a:lnSpc>
                <a:spcPts val="2000"/>
              </a:lnSpc>
              <a:buNone/>
              <a:defRPr sz="1800" b="0" baseline="0">
                <a:solidFill>
                  <a:schemeClr val="tx1"/>
                </a:solidFill>
                <a:latin typeface="+mn-lt"/>
              </a:defRPr>
            </a:lvl1pPr>
          </a:lstStyle>
          <a:p>
            <a:pPr lvl="0"/>
            <a:r>
              <a:rPr lang="en-US" dirty="0"/>
              <a:t>Position Title</a:t>
            </a:r>
          </a:p>
        </p:txBody>
      </p:sp>
    </p:spTree>
    <p:extLst>
      <p:ext uri="{BB962C8B-B14F-4D97-AF65-F5344CB8AC3E}">
        <p14:creationId xmlns:p14="http://schemas.microsoft.com/office/powerpoint/2010/main" val="1790547175"/>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30.xml"/><Relationship Id="rId18" Type="http://schemas.openxmlformats.org/officeDocument/2006/relationships/slideLayout" Target="../slideLayouts/slideLayout35.xml"/><Relationship Id="rId26" Type="http://schemas.openxmlformats.org/officeDocument/2006/relationships/slideLayout" Target="../slideLayouts/slideLayout43.xml"/><Relationship Id="rId39" Type="http://schemas.openxmlformats.org/officeDocument/2006/relationships/slideLayout" Target="../slideLayouts/slideLayout56.xml"/><Relationship Id="rId21" Type="http://schemas.openxmlformats.org/officeDocument/2006/relationships/slideLayout" Target="../slideLayouts/slideLayout38.xml"/><Relationship Id="rId34" Type="http://schemas.openxmlformats.org/officeDocument/2006/relationships/slideLayout" Target="../slideLayouts/slideLayout51.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5" Type="http://schemas.openxmlformats.org/officeDocument/2006/relationships/slideLayout" Target="../slideLayouts/slideLayout42.xml"/><Relationship Id="rId33" Type="http://schemas.openxmlformats.org/officeDocument/2006/relationships/slideLayout" Target="../slideLayouts/slideLayout50.xml"/><Relationship Id="rId38" Type="http://schemas.openxmlformats.org/officeDocument/2006/relationships/slideLayout" Target="../slideLayouts/slideLayout55.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20" Type="http://schemas.openxmlformats.org/officeDocument/2006/relationships/slideLayout" Target="../slideLayouts/slideLayout37.xml"/><Relationship Id="rId29" Type="http://schemas.openxmlformats.org/officeDocument/2006/relationships/slideLayout" Target="../slideLayouts/slideLayout46.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24" Type="http://schemas.openxmlformats.org/officeDocument/2006/relationships/slideLayout" Target="../slideLayouts/slideLayout41.xml"/><Relationship Id="rId32" Type="http://schemas.openxmlformats.org/officeDocument/2006/relationships/slideLayout" Target="../slideLayouts/slideLayout49.xml"/><Relationship Id="rId37" Type="http://schemas.openxmlformats.org/officeDocument/2006/relationships/slideLayout" Target="../slideLayouts/slideLayout54.xml"/><Relationship Id="rId40" Type="http://schemas.openxmlformats.org/officeDocument/2006/relationships/theme" Target="../theme/theme2.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23" Type="http://schemas.openxmlformats.org/officeDocument/2006/relationships/slideLayout" Target="../slideLayouts/slideLayout40.xml"/><Relationship Id="rId28" Type="http://schemas.openxmlformats.org/officeDocument/2006/relationships/slideLayout" Target="../slideLayouts/slideLayout45.xml"/><Relationship Id="rId36" Type="http://schemas.openxmlformats.org/officeDocument/2006/relationships/slideLayout" Target="../slideLayouts/slideLayout53.xml"/><Relationship Id="rId10" Type="http://schemas.openxmlformats.org/officeDocument/2006/relationships/slideLayout" Target="../slideLayouts/slideLayout27.xml"/><Relationship Id="rId19" Type="http://schemas.openxmlformats.org/officeDocument/2006/relationships/slideLayout" Target="../slideLayouts/slideLayout36.xml"/><Relationship Id="rId31" Type="http://schemas.openxmlformats.org/officeDocument/2006/relationships/slideLayout" Target="../slideLayouts/slideLayout48.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 Id="rId22" Type="http://schemas.openxmlformats.org/officeDocument/2006/relationships/slideLayout" Target="../slideLayouts/slideLayout39.xml"/><Relationship Id="rId27" Type="http://schemas.openxmlformats.org/officeDocument/2006/relationships/slideLayout" Target="../slideLayouts/slideLayout44.xml"/><Relationship Id="rId30" Type="http://schemas.openxmlformats.org/officeDocument/2006/relationships/slideLayout" Target="../slideLayouts/slideLayout47.xml"/><Relationship Id="rId35" Type="http://schemas.openxmlformats.org/officeDocument/2006/relationships/slideLayout" Target="../slideLayouts/slideLayout52.xml"/><Relationship Id="rId8" Type="http://schemas.openxmlformats.org/officeDocument/2006/relationships/slideLayout" Target="../slideLayouts/slideLayout25.xml"/><Relationship Id="rId3"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Text Placeholder 3"/>
          <p:cNvSpPr>
            <a:spLocks noGrp="1"/>
          </p:cNvSpPr>
          <p:nvPr>
            <p:ph type="body" idx="1"/>
          </p:nvPr>
        </p:nvSpPr>
        <p:spPr>
          <a:xfrm>
            <a:off x="459686" y="1868557"/>
            <a:ext cx="8137665" cy="3909393"/>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2" name="Title Placeholder 1"/>
          <p:cNvSpPr>
            <a:spLocks noGrp="1"/>
          </p:cNvSpPr>
          <p:nvPr>
            <p:ph type="title"/>
          </p:nvPr>
        </p:nvSpPr>
        <p:spPr>
          <a:xfrm>
            <a:off x="453585" y="425002"/>
            <a:ext cx="8173580" cy="611449"/>
          </a:xfrm>
          <a:prstGeom prst="rect">
            <a:avLst/>
          </a:prstGeom>
        </p:spPr>
        <p:txBody>
          <a:bodyPr vert="horz" wrap="square" lIns="91440" tIns="45720" rIns="91440" bIns="45720" rtlCol="0" anchor="t" anchorCtr="0">
            <a:noAutofit/>
          </a:bodyPr>
          <a:lstStyle/>
          <a:p>
            <a:r>
              <a:rPr lang="en-US" dirty="0"/>
              <a:t>Slide Title Here</a:t>
            </a:r>
          </a:p>
        </p:txBody>
      </p:sp>
      <p:sp>
        <p:nvSpPr>
          <p:cNvPr id="11" name="Footer Placeholder 5"/>
          <p:cNvSpPr>
            <a:spLocks noGrp="1"/>
          </p:cNvSpPr>
          <p:nvPr>
            <p:ph type="ftr" sz="quarter" idx="3"/>
          </p:nvPr>
        </p:nvSpPr>
        <p:spPr>
          <a:xfrm>
            <a:off x="548153" y="6470130"/>
            <a:ext cx="4310907" cy="137980"/>
          </a:xfrm>
          <a:prstGeom prst="rect">
            <a:avLst/>
          </a:prstGeom>
        </p:spPr>
        <p:txBody>
          <a:bodyPr vert="horz" wrap="square" lIns="0" tIns="0" rIns="0" bIns="0" rtlCol="0" anchor="b" anchorCtr="0"/>
          <a:lstStyle>
            <a:lvl1pPr algn="l">
              <a:defRPr sz="700" i="0">
                <a:solidFill>
                  <a:schemeClr val="tx1"/>
                </a:solidFill>
                <a:latin typeface="Arial" pitchFamily="34" charset="0"/>
                <a:cs typeface="Arial" pitchFamily="34" charset="0"/>
              </a:defRPr>
            </a:lvl1pPr>
          </a:lstStyle>
          <a:p>
            <a:r>
              <a:rPr lang="en-US"/>
              <a:t>Fireside Chat with Leah Pimentel: DEI &amp; How Belonging Transforms</a:t>
            </a:r>
            <a:endParaRPr lang="en-US" dirty="0"/>
          </a:p>
        </p:txBody>
      </p:sp>
      <p:sp>
        <p:nvSpPr>
          <p:cNvPr id="12" name="Slide Number Placeholder 6"/>
          <p:cNvSpPr>
            <a:spLocks noGrp="1"/>
          </p:cNvSpPr>
          <p:nvPr>
            <p:ph type="sldNum" sz="quarter" idx="4"/>
          </p:nvPr>
        </p:nvSpPr>
        <p:spPr>
          <a:xfrm>
            <a:off x="272108" y="6453506"/>
            <a:ext cx="246061" cy="155233"/>
          </a:xfrm>
          <a:prstGeom prst="rect">
            <a:avLst/>
          </a:prstGeom>
        </p:spPr>
        <p:txBody>
          <a:bodyPr vert="horz" wrap="square" lIns="0" tIns="0" rIns="0" bIns="0" rtlCol="0" anchor="b" anchorCtr="0"/>
          <a:lstStyle>
            <a:lvl1pPr algn="l">
              <a:defRPr sz="700" i="0">
                <a:solidFill>
                  <a:schemeClr val="tx1"/>
                </a:solidFill>
                <a:latin typeface="Arial" pitchFamily="34" charset="0"/>
                <a:cs typeface="Arial" pitchFamily="34" charset="0"/>
              </a:defRPr>
            </a:lvl1pPr>
          </a:lstStyle>
          <a:p>
            <a:fld id="{7BCC8D0D-EAEC-449D-9161-023DFF90F2E2}" type="slidenum">
              <a:rPr lang="en-US" smtClean="0"/>
              <a:pPr/>
              <a:t>‹#›</a:t>
            </a:fld>
            <a:endParaRPr lang="en-US" dirty="0"/>
          </a:p>
        </p:txBody>
      </p:sp>
      <p:cxnSp>
        <p:nvCxnSpPr>
          <p:cNvPr id="36" name="Straight Connector 35"/>
          <p:cNvCxnSpPr/>
          <p:nvPr userDrawn="1"/>
        </p:nvCxnSpPr>
        <p:spPr>
          <a:xfrm>
            <a:off x="365125" y="6250080"/>
            <a:ext cx="8413750" cy="0"/>
          </a:xfrm>
          <a:prstGeom prst="line">
            <a:avLst/>
          </a:prstGeom>
          <a:noFill/>
          <a:ln w="3175" cap="flat">
            <a:solidFill>
              <a:srgbClr val="052049"/>
            </a:solidFill>
            <a:prstDash val="solid"/>
            <a:miter lim="800000"/>
            <a:headEnd/>
            <a:tailEnd/>
          </a:ln>
          <a:extLst>
            <a:ext uri="{909E8E84-426E-40DD-AFC4-6F175D3DCCD1}">
              <a14:hiddenFill xmlns:a14="http://schemas.microsoft.com/office/drawing/2010/main">
                <a:noFill/>
              </a14:hiddenFill>
            </a:ext>
          </a:extLst>
        </p:spPr>
      </p:cxnSp>
      <p:cxnSp>
        <p:nvCxnSpPr>
          <p:cNvPr id="9" name="Straight Connector 8"/>
          <p:cNvCxnSpPr/>
          <p:nvPr userDrawn="1"/>
        </p:nvCxnSpPr>
        <p:spPr>
          <a:xfrm>
            <a:off x="277813" y="6250080"/>
            <a:ext cx="8595360" cy="0"/>
          </a:xfrm>
          <a:prstGeom prst="line">
            <a:avLst/>
          </a:prstGeom>
          <a:noFill/>
          <a:ln w="3175" cap="flat">
            <a:solidFill>
              <a:srgbClr val="052049"/>
            </a:solidFill>
            <a:prstDash val="solid"/>
            <a:miter lim="800000"/>
            <a:headEnd/>
            <a:tailEnd/>
          </a:ln>
          <a:extLst>
            <a:ext uri="{909E8E84-426E-40DD-AFC4-6F175D3DCCD1}">
              <a14:hiddenFill xmlns:a14="http://schemas.microsoft.com/office/drawing/2010/main">
                <a:noFill/>
              </a14:hiddenFill>
            </a:ext>
          </a:extLst>
        </p:spPr>
      </p:cxnSp>
      <p:sp>
        <p:nvSpPr>
          <p:cNvPr id="14" name="Freeform 77"/>
          <p:cNvSpPr>
            <a:spLocks/>
          </p:cNvSpPr>
          <p:nvPr userDrawn="1"/>
        </p:nvSpPr>
        <p:spPr bwMode="auto">
          <a:xfrm>
            <a:off x="8379861" y="6443869"/>
            <a:ext cx="481012" cy="231074"/>
          </a:xfrm>
          <a:custGeom>
            <a:avLst/>
            <a:gdLst>
              <a:gd name="T0" fmla="*/ 350 w 350"/>
              <a:gd name="T1" fmla="*/ 52 h 168"/>
              <a:gd name="T2" fmla="*/ 270 w 350"/>
              <a:gd name="T3" fmla="*/ 130 h 168"/>
              <a:gd name="T4" fmla="*/ 240 w 350"/>
              <a:gd name="T5" fmla="*/ 100 h 168"/>
              <a:gd name="T6" fmla="*/ 205 w 350"/>
              <a:gd name="T7" fmla="*/ 91 h 168"/>
              <a:gd name="T8" fmla="*/ 201 w 350"/>
              <a:gd name="T9" fmla="*/ 86 h 168"/>
              <a:gd name="T10" fmla="*/ 200 w 350"/>
              <a:gd name="T11" fmla="*/ 82 h 168"/>
              <a:gd name="T12" fmla="*/ 203 w 350"/>
              <a:gd name="T13" fmla="*/ 73 h 168"/>
              <a:gd name="T14" fmla="*/ 203 w 350"/>
              <a:gd name="T15" fmla="*/ 73 h 168"/>
              <a:gd name="T16" fmla="*/ 205 w 350"/>
              <a:gd name="T17" fmla="*/ 72 h 168"/>
              <a:gd name="T18" fmla="*/ 234 w 350"/>
              <a:gd name="T19" fmla="*/ 71 h 168"/>
              <a:gd name="T20" fmla="*/ 266 w 350"/>
              <a:gd name="T21" fmla="*/ 85 h 168"/>
              <a:gd name="T22" fmla="*/ 222 w 350"/>
              <a:gd name="T23" fmla="*/ 48 h 168"/>
              <a:gd name="T24" fmla="*/ 179 w 350"/>
              <a:gd name="T25" fmla="*/ 73 h 168"/>
              <a:gd name="T26" fmla="*/ 178 w 350"/>
              <a:gd name="T27" fmla="*/ 76 h 168"/>
              <a:gd name="T28" fmla="*/ 122 w 350"/>
              <a:gd name="T29" fmla="*/ 60 h 168"/>
              <a:gd name="T30" fmla="*/ 178 w 350"/>
              <a:gd name="T31" fmla="*/ 41 h 168"/>
              <a:gd name="T32" fmla="*/ 153 w 350"/>
              <a:gd name="T33" fmla="*/ 0 h 168"/>
              <a:gd name="T34" fmla="*/ 97 w 350"/>
              <a:gd name="T35" fmla="*/ 2 h 168"/>
              <a:gd name="T36" fmla="*/ 72 w 350"/>
              <a:gd name="T37" fmla="*/ 73 h 168"/>
              <a:gd name="T38" fmla="*/ 25 w 350"/>
              <a:gd name="T39" fmla="*/ 73 h 168"/>
              <a:gd name="T40" fmla="*/ 0 w 350"/>
              <a:gd name="T41" fmla="*/ 2 h 168"/>
              <a:gd name="T42" fmla="*/ 48 w 350"/>
              <a:gd name="T43" fmla="*/ 119 h 168"/>
              <a:gd name="T44" fmla="*/ 97 w 350"/>
              <a:gd name="T45" fmla="*/ 64 h 168"/>
              <a:gd name="T46" fmla="*/ 187 w 350"/>
              <a:gd name="T47" fmla="*/ 107 h 168"/>
              <a:gd name="T48" fmla="*/ 214 w 350"/>
              <a:gd name="T49" fmla="*/ 117 h 168"/>
              <a:gd name="T50" fmla="*/ 242 w 350"/>
              <a:gd name="T51" fmla="*/ 125 h 168"/>
              <a:gd name="T52" fmla="*/ 237 w 350"/>
              <a:gd name="T53" fmla="*/ 147 h 168"/>
              <a:gd name="T54" fmla="*/ 203 w 350"/>
              <a:gd name="T55" fmla="*/ 141 h 168"/>
              <a:gd name="T56" fmla="*/ 176 w 350"/>
              <a:gd name="T57" fmla="*/ 130 h 168"/>
              <a:gd name="T58" fmla="*/ 224 w 350"/>
              <a:gd name="T59" fmla="*/ 168 h 168"/>
              <a:gd name="T60" fmla="*/ 270 w 350"/>
              <a:gd name="T61" fmla="*/ 134 h 168"/>
              <a:gd name="T62" fmla="*/ 295 w 350"/>
              <a:gd name="T63" fmla="*/ 166 h 168"/>
              <a:gd name="T64" fmla="*/ 343 w 350"/>
              <a:gd name="T65" fmla="*/ 119 h 168"/>
              <a:gd name="T66" fmla="*/ 295 w 350"/>
              <a:gd name="T67" fmla="*/ 99 h 168"/>
              <a:gd name="T68" fmla="*/ 350 w 350"/>
              <a:gd name="T69" fmla="*/ 73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50" h="168">
                <a:moveTo>
                  <a:pt x="350" y="73"/>
                </a:moveTo>
                <a:cubicBezTo>
                  <a:pt x="350" y="52"/>
                  <a:pt x="350" y="52"/>
                  <a:pt x="350" y="52"/>
                </a:cubicBezTo>
                <a:cubicBezTo>
                  <a:pt x="270" y="52"/>
                  <a:pt x="270" y="52"/>
                  <a:pt x="270" y="52"/>
                </a:cubicBezTo>
                <a:cubicBezTo>
                  <a:pt x="270" y="130"/>
                  <a:pt x="270" y="130"/>
                  <a:pt x="270" y="130"/>
                </a:cubicBezTo>
                <a:cubicBezTo>
                  <a:pt x="269" y="121"/>
                  <a:pt x="266" y="114"/>
                  <a:pt x="260" y="109"/>
                </a:cubicBezTo>
                <a:cubicBezTo>
                  <a:pt x="255" y="105"/>
                  <a:pt x="249" y="102"/>
                  <a:pt x="240" y="100"/>
                </a:cubicBezTo>
                <a:cubicBezTo>
                  <a:pt x="220" y="96"/>
                  <a:pt x="220" y="96"/>
                  <a:pt x="220" y="96"/>
                </a:cubicBezTo>
                <a:cubicBezTo>
                  <a:pt x="213" y="94"/>
                  <a:pt x="208" y="92"/>
                  <a:pt x="205" y="91"/>
                </a:cubicBezTo>
                <a:cubicBezTo>
                  <a:pt x="203" y="90"/>
                  <a:pt x="201" y="88"/>
                  <a:pt x="201" y="86"/>
                </a:cubicBezTo>
                <a:cubicBezTo>
                  <a:pt x="201" y="86"/>
                  <a:pt x="201" y="86"/>
                  <a:pt x="201" y="86"/>
                </a:cubicBezTo>
                <a:cubicBezTo>
                  <a:pt x="201" y="86"/>
                  <a:pt x="201" y="86"/>
                  <a:pt x="201" y="86"/>
                </a:cubicBezTo>
                <a:cubicBezTo>
                  <a:pt x="200" y="85"/>
                  <a:pt x="200" y="83"/>
                  <a:pt x="200" y="82"/>
                </a:cubicBezTo>
                <a:cubicBezTo>
                  <a:pt x="200" y="78"/>
                  <a:pt x="201" y="75"/>
                  <a:pt x="203" y="73"/>
                </a:cubicBezTo>
                <a:cubicBezTo>
                  <a:pt x="203" y="73"/>
                  <a:pt x="203" y="73"/>
                  <a:pt x="203" y="73"/>
                </a:cubicBezTo>
                <a:cubicBezTo>
                  <a:pt x="203" y="73"/>
                  <a:pt x="203" y="73"/>
                  <a:pt x="203" y="73"/>
                </a:cubicBezTo>
                <a:cubicBezTo>
                  <a:pt x="203" y="73"/>
                  <a:pt x="203" y="73"/>
                  <a:pt x="203" y="73"/>
                </a:cubicBezTo>
                <a:cubicBezTo>
                  <a:pt x="203" y="73"/>
                  <a:pt x="203" y="73"/>
                  <a:pt x="203" y="73"/>
                </a:cubicBezTo>
                <a:cubicBezTo>
                  <a:pt x="204" y="72"/>
                  <a:pt x="205" y="72"/>
                  <a:pt x="205" y="72"/>
                </a:cubicBezTo>
                <a:cubicBezTo>
                  <a:pt x="209" y="69"/>
                  <a:pt x="214" y="68"/>
                  <a:pt x="220" y="68"/>
                </a:cubicBezTo>
                <a:cubicBezTo>
                  <a:pt x="226" y="68"/>
                  <a:pt x="231" y="69"/>
                  <a:pt x="234" y="71"/>
                </a:cubicBezTo>
                <a:cubicBezTo>
                  <a:pt x="240" y="74"/>
                  <a:pt x="243" y="78"/>
                  <a:pt x="243" y="85"/>
                </a:cubicBezTo>
                <a:cubicBezTo>
                  <a:pt x="266" y="85"/>
                  <a:pt x="266" y="85"/>
                  <a:pt x="266" y="85"/>
                </a:cubicBezTo>
                <a:cubicBezTo>
                  <a:pt x="266" y="73"/>
                  <a:pt x="261" y="64"/>
                  <a:pt x="253" y="58"/>
                </a:cubicBezTo>
                <a:cubicBezTo>
                  <a:pt x="244" y="51"/>
                  <a:pt x="234" y="48"/>
                  <a:pt x="222" y="48"/>
                </a:cubicBezTo>
                <a:cubicBezTo>
                  <a:pt x="207" y="48"/>
                  <a:pt x="196" y="52"/>
                  <a:pt x="189" y="58"/>
                </a:cubicBezTo>
                <a:cubicBezTo>
                  <a:pt x="184" y="62"/>
                  <a:pt x="181" y="67"/>
                  <a:pt x="179" y="73"/>
                </a:cubicBezTo>
                <a:cubicBezTo>
                  <a:pt x="179" y="73"/>
                  <a:pt x="179" y="73"/>
                  <a:pt x="179" y="73"/>
                </a:cubicBezTo>
                <a:cubicBezTo>
                  <a:pt x="179" y="74"/>
                  <a:pt x="179" y="75"/>
                  <a:pt x="178" y="76"/>
                </a:cubicBezTo>
                <a:cubicBezTo>
                  <a:pt x="176" y="89"/>
                  <a:pt x="167" y="98"/>
                  <a:pt x="153" y="98"/>
                </a:cubicBezTo>
                <a:cubicBezTo>
                  <a:pt x="131" y="98"/>
                  <a:pt x="122" y="79"/>
                  <a:pt x="122" y="60"/>
                </a:cubicBezTo>
                <a:cubicBezTo>
                  <a:pt x="122" y="40"/>
                  <a:pt x="131" y="21"/>
                  <a:pt x="153" y="21"/>
                </a:cubicBezTo>
                <a:cubicBezTo>
                  <a:pt x="166" y="21"/>
                  <a:pt x="176" y="29"/>
                  <a:pt x="178" y="41"/>
                </a:cubicBezTo>
                <a:cubicBezTo>
                  <a:pt x="202" y="41"/>
                  <a:pt x="202" y="41"/>
                  <a:pt x="202" y="41"/>
                </a:cubicBezTo>
                <a:cubicBezTo>
                  <a:pt x="199" y="14"/>
                  <a:pt x="178" y="0"/>
                  <a:pt x="153" y="0"/>
                </a:cubicBezTo>
                <a:cubicBezTo>
                  <a:pt x="119" y="0"/>
                  <a:pt x="99" y="24"/>
                  <a:pt x="97" y="55"/>
                </a:cubicBezTo>
                <a:cubicBezTo>
                  <a:pt x="97" y="2"/>
                  <a:pt x="97" y="2"/>
                  <a:pt x="97" y="2"/>
                </a:cubicBezTo>
                <a:cubicBezTo>
                  <a:pt x="72" y="2"/>
                  <a:pt x="72" y="2"/>
                  <a:pt x="72" y="2"/>
                </a:cubicBezTo>
                <a:cubicBezTo>
                  <a:pt x="72" y="73"/>
                  <a:pt x="72" y="73"/>
                  <a:pt x="72" y="73"/>
                </a:cubicBezTo>
                <a:cubicBezTo>
                  <a:pt x="72" y="90"/>
                  <a:pt x="66" y="98"/>
                  <a:pt x="48" y="98"/>
                </a:cubicBezTo>
                <a:cubicBezTo>
                  <a:pt x="28" y="98"/>
                  <a:pt x="25" y="86"/>
                  <a:pt x="25" y="73"/>
                </a:cubicBezTo>
                <a:cubicBezTo>
                  <a:pt x="25" y="2"/>
                  <a:pt x="25" y="2"/>
                  <a:pt x="25" y="2"/>
                </a:cubicBezTo>
                <a:cubicBezTo>
                  <a:pt x="0" y="2"/>
                  <a:pt x="0" y="2"/>
                  <a:pt x="0" y="2"/>
                </a:cubicBezTo>
                <a:cubicBezTo>
                  <a:pt x="0" y="73"/>
                  <a:pt x="0" y="73"/>
                  <a:pt x="0" y="73"/>
                </a:cubicBezTo>
                <a:cubicBezTo>
                  <a:pt x="0" y="104"/>
                  <a:pt x="18" y="119"/>
                  <a:pt x="48" y="119"/>
                </a:cubicBezTo>
                <a:cubicBezTo>
                  <a:pt x="79" y="119"/>
                  <a:pt x="97" y="104"/>
                  <a:pt x="97" y="73"/>
                </a:cubicBezTo>
                <a:cubicBezTo>
                  <a:pt x="97" y="64"/>
                  <a:pt x="97" y="64"/>
                  <a:pt x="97" y="64"/>
                </a:cubicBezTo>
                <a:cubicBezTo>
                  <a:pt x="99" y="95"/>
                  <a:pt x="119" y="119"/>
                  <a:pt x="153" y="119"/>
                </a:cubicBezTo>
                <a:cubicBezTo>
                  <a:pt x="167" y="119"/>
                  <a:pt x="179" y="115"/>
                  <a:pt x="187" y="107"/>
                </a:cubicBezTo>
                <a:cubicBezTo>
                  <a:pt x="188" y="107"/>
                  <a:pt x="189" y="108"/>
                  <a:pt x="189" y="108"/>
                </a:cubicBezTo>
                <a:cubicBezTo>
                  <a:pt x="194" y="111"/>
                  <a:pt x="202" y="114"/>
                  <a:pt x="214" y="117"/>
                </a:cubicBezTo>
                <a:cubicBezTo>
                  <a:pt x="226" y="119"/>
                  <a:pt x="226" y="119"/>
                  <a:pt x="226" y="119"/>
                </a:cubicBezTo>
                <a:cubicBezTo>
                  <a:pt x="234" y="121"/>
                  <a:pt x="239" y="123"/>
                  <a:pt x="242" y="125"/>
                </a:cubicBezTo>
                <a:cubicBezTo>
                  <a:pt x="245" y="127"/>
                  <a:pt x="247" y="130"/>
                  <a:pt x="247" y="133"/>
                </a:cubicBezTo>
                <a:cubicBezTo>
                  <a:pt x="247" y="140"/>
                  <a:pt x="244" y="144"/>
                  <a:pt x="237" y="147"/>
                </a:cubicBezTo>
                <a:cubicBezTo>
                  <a:pt x="233" y="148"/>
                  <a:pt x="229" y="148"/>
                  <a:pt x="223" y="148"/>
                </a:cubicBezTo>
                <a:cubicBezTo>
                  <a:pt x="213" y="148"/>
                  <a:pt x="207" y="146"/>
                  <a:pt x="203" y="141"/>
                </a:cubicBezTo>
                <a:cubicBezTo>
                  <a:pt x="201" y="139"/>
                  <a:pt x="199" y="135"/>
                  <a:pt x="198" y="130"/>
                </a:cubicBezTo>
                <a:cubicBezTo>
                  <a:pt x="176" y="130"/>
                  <a:pt x="176" y="130"/>
                  <a:pt x="176" y="130"/>
                </a:cubicBezTo>
                <a:cubicBezTo>
                  <a:pt x="176" y="142"/>
                  <a:pt x="180" y="151"/>
                  <a:pt x="189" y="158"/>
                </a:cubicBezTo>
                <a:cubicBezTo>
                  <a:pt x="197" y="164"/>
                  <a:pt x="209" y="168"/>
                  <a:pt x="224" y="168"/>
                </a:cubicBezTo>
                <a:cubicBezTo>
                  <a:pt x="239" y="168"/>
                  <a:pt x="250" y="164"/>
                  <a:pt x="258" y="158"/>
                </a:cubicBezTo>
                <a:cubicBezTo>
                  <a:pt x="265" y="151"/>
                  <a:pt x="269" y="143"/>
                  <a:pt x="270" y="134"/>
                </a:cubicBezTo>
                <a:cubicBezTo>
                  <a:pt x="270" y="166"/>
                  <a:pt x="270" y="166"/>
                  <a:pt x="270" y="166"/>
                </a:cubicBezTo>
                <a:cubicBezTo>
                  <a:pt x="295" y="166"/>
                  <a:pt x="295" y="166"/>
                  <a:pt x="295" y="166"/>
                </a:cubicBezTo>
                <a:cubicBezTo>
                  <a:pt x="295" y="119"/>
                  <a:pt x="295" y="119"/>
                  <a:pt x="295" y="119"/>
                </a:cubicBezTo>
                <a:cubicBezTo>
                  <a:pt x="343" y="119"/>
                  <a:pt x="343" y="119"/>
                  <a:pt x="343" y="119"/>
                </a:cubicBezTo>
                <a:cubicBezTo>
                  <a:pt x="343" y="99"/>
                  <a:pt x="343" y="99"/>
                  <a:pt x="343" y="99"/>
                </a:cubicBezTo>
                <a:cubicBezTo>
                  <a:pt x="295" y="99"/>
                  <a:pt x="295" y="99"/>
                  <a:pt x="295" y="99"/>
                </a:cubicBezTo>
                <a:cubicBezTo>
                  <a:pt x="295" y="73"/>
                  <a:pt x="295" y="73"/>
                  <a:pt x="295" y="73"/>
                </a:cubicBezTo>
                <a:lnTo>
                  <a:pt x="350" y="73"/>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1203051825"/>
      </p:ext>
    </p:extLst>
  </p:cSld>
  <p:clrMap bg1="lt1" tx1="dk1" bg2="lt2" tx2="dk2" accent1="accent1" accent2="accent2" accent3="accent3" accent4="accent4" accent5="accent5" accent6="accent6" hlink="hlink" folHlink="folHlink"/>
  <p:sldLayoutIdLst>
    <p:sldLayoutId id="2147483979" r:id="rId1"/>
    <p:sldLayoutId id="2147483980" r:id="rId2"/>
    <p:sldLayoutId id="2147483981" r:id="rId3"/>
    <p:sldLayoutId id="2147483984" r:id="rId4"/>
    <p:sldLayoutId id="2147483982" r:id="rId5"/>
    <p:sldLayoutId id="2147483986" r:id="rId6"/>
    <p:sldLayoutId id="2147483987" r:id="rId7"/>
    <p:sldLayoutId id="2147483999" r:id="rId8"/>
    <p:sldLayoutId id="2147483988" r:id="rId9"/>
    <p:sldLayoutId id="2147483989" r:id="rId10"/>
    <p:sldLayoutId id="2147483990" r:id="rId11"/>
    <p:sldLayoutId id="2147483991" r:id="rId12"/>
    <p:sldLayoutId id="2147483992" r:id="rId13"/>
    <p:sldLayoutId id="2147483993" r:id="rId14"/>
    <p:sldLayoutId id="2147484013" r:id="rId15"/>
    <p:sldLayoutId id="2147483994" r:id="rId16"/>
    <p:sldLayoutId id="2147483995" r:id="rId17"/>
  </p:sldLayoutIdLst>
  <p:transition>
    <p:fade/>
  </p:transition>
  <p:hf hdr="0" dt="0"/>
  <p:txStyles>
    <p:titleStyle>
      <a:lvl1pPr algn="l" defTabSz="914378" rtl="0" eaLnBrk="1" latinLnBrk="0" hangingPunct="1">
        <a:lnSpc>
          <a:spcPct val="85000"/>
        </a:lnSpc>
        <a:spcBef>
          <a:spcPct val="0"/>
        </a:spcBef>
        <a:buNone/>
        <a:defRPr lang="en-US" sz="2800" b="0" kern="1200" cap="none" spc="0" baseline="0" dirty="0" smtClean="0">
          <a:solidFill>
            <a:schemeClr val="tx1"/>
          </a:solidFill>
          <a:latin typeface="+mj-lt"/>
          <a:ea typeface="+mj-ea"/>
          <a:cs typeface="Arial" pitchFamily="34" charset="0"/>
        </a:defRPr>
      </a:lvl1pPr>
    </p:titleStyle>
    <p:bodyStyle>
      <a:lvl1pPr marL="295268" indent="-295268" algn="l" defTabSz="640064" rtl="0" eaLnBrk="1" latinLnBrk="0" hangingPunct="1">
        <a:lnSpc>
          <a:spcPct val="100000"/>
        </a:lnSpc>
        <a:spcBef>
          <a:spcPts val="0"/>
        </a:spcBef>
        <a:spcAft>
          <a:spcPts val="1000"/>
        </a:spcAft>
        <a:buClr>
          <a:schemeClr val="accent1"/>
        </a:buClr>
        <a:buSzPct val="80000"/>
        <a:buFont typeface="Wingdings" charset="2"/>
        <a:buChar char="§"/>
        <a:tabLst/>
        <a:defRPr lang="en-US" sz="2200" b="0" kern="1200" dirty="0" smtClean="0">
          <a:solidFill>
            <a:schemeClr val="tx1"/>
          </a:solidFill>
          <a:latin typeface="+mn-lt"/>
          <a:ea typeface="+mn-ea"/>
          <a:cs typeface="+mn-cs"/>
        </a:defRPr>
      </a:lvl1pPr>
      <a:lvl2pPr marL="579424" indent="-284156" algn="l" defTabSz="640064" rtl="0" eaLnBrk="1" latinLnBrk="0" hangingPunct="1">
        <a:lnSpc>
          <a:spcPct val="100000"/>
        </a:lnSpc>
        <a:spcBef>
          <a:spcPts val="0"/>
        </a:spcBef>
        <a:spcAft>
          <a:spcPts val="1000"/>
        </a:spcAft>
        <a:buClr>
          <a:schemeClr val="tx1"/>
        </a:buClr>
        <a:buSzPct val="100000"/>
        <a:buFont typeface=".AppleSystemUIFont" charset="0"/>
        <a:buChar char="-"/>
        <a:tabLst/>
        <a:defRPr lang="en-US" sz="2000" b="0" kern="1200" dirty="0" smtClean="0">
          <a:solidFill>
            <a:schemeClr val="tx1"/>
          </a:solidFill>
          <a:latin typeface="+mn-lt"/>
          <a:ea typeface="+mn-ea"/>
          <a:cs typeface="+mn-cs"/>
        </a:defRPr>
      </a:lvl2pPr>
      <a:lvl3pPr marL="806430" indent="-227007" algn="l" defTabSz="640064" rtl="0" eaLnBrk="1" latinLnBrk="0" hangingPunct="1">
        <a:lnSpc>
          <a:spcPct val="100000"/>
        </a:lnSpc>
        <a:spcBef>
          <a:spcPts val="0"/>
        </a:spcBef>
        <a:spcAft>
          <a:spcPts val="1000"/>
        </a:spcAft>
        <a:buClr>
          <a:schemeClr val="accent1"/>
        </a:buClr>
        <a:buSzPct val="80000"/>
        <a:buFont typeface="Wingdings" charset="2"/>
        <a:buChar char="§"/>
        <a:tabLst/>
        <a:defRPr lang="en-US" sz="1800" b="0" kern="1200" dirty="0" smtClean="0">
          <a:solidFill>
            <a:schemeClr val="tx1"/>
          </a:solidFill>
          <a:latin typeface="+mn-lt"/>
          <a:ea typeface="+mn-ea"/>
          <a:cs typeface="+mn-cs"/>
        </a:defRPr>
      </a:lvl3pPr>
      <a:lvl4pPr marL="1028675" indent="-222245" algn="l" defTabSz="640064" rtl="0" eaLnBrk="1" latinLnBrk="0" hangingPunct="1">
        <a:lnSpc>
          <a:spcPct val="100000"/>
        </a:lnSpc>
        <a:spcBef>
          <a:spcPts val="0"/>
        </a:spcBef>
        <a:spcAft>
          <a:spcPts val="1000"/>
        </a:spcAft>
        <a:buClr>
          <a:schemeClr val="tx1"/>
        </a:buClr>
        <a:buSzPct val="100000"/>
        <a:buFont typeface=".AppleSystemUIFont" charset="0"/>
        <a:buChar char="-"/>
        <a:tabLst/>
        <a:defRPr lang="en-US" sz="1600" b="0" kern="1200" dirty="0" smtClean="0">
          <a:solidFill>
            <a:schemeClr val="tx1"/>
          </a:solidFill>
          <a:latin typeface="+mn-lt"/>
          <a:ea typeface="+mn-ea"/>
          <a:cs typeface="+mn-cs"/>
        </a:defRPr>
      </a:lvl4pPr>
      <a:lvl5pPr marL="1312830" indent="-227007" algn="l" defTabSz="640064" rtl="0" eaLnBrk="1" latinLnBrk="0" hangingPunct="1">
        <a:lnSpc>
          <a:spcPct val="100000"/>
        </a:lnSpc>
        <a:spcBef>
          <a:spcPts val="0"/>
        </a:spcBef>
        <a:spcAft>
          <a:spcPts val="1000"/>
        </a:spcAft>
        <a:buClr>
          <a:schemeClr val="accent1"/>
        </a:buClr>
        <a:buSzPct val="80000"/>
        <a:buFont typeface="Wingdings" charset="2"/>
        <a:buChar char="§"/>
        <a:defRPr lang="en-US" sz="1400" b="0" kern="1200" dirty="0">
          <a:solidFill>
            <a:schemeClr val="tx1"/>
          </a:solidFill>
          <a:latin typeface="+mn-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3585" y="425002"/>
            <a:ext cx="8173580" cy="611449"/>
          </a:xfrm>
          <a:prstGeom prst="rect">
            <a:avLst/>
          </a:prstGeom>
        </p:spPr>
        <p:txBody>
          <a:bodyPr vert="horz" wrap="square" lIns="91440" tIns="45720" rIns="91440" bIns="45720" rtlCol="0" anchor="b" anchorCtr="0">
            <a:normAutofit/>
          </a:bodyPr>
          <a:lstStyle/>
          <a:p>
            <a:r>
              <a:rPr lang="en-US" dirty="0"/>
              <a:t>Slide Title Here</a:t>
            </a:r>
          </a:p>
        </p:txBody>
      </p:sp>
      <p:sp>
        <p:nvSpPr>
          <p:cNvPr id="11" name="Footer Placeholder 5"/>
          <p:cNvSpPr>
            <a:spLocks noGrp="1"/>
          </p:cNvSpPr>
          <p:nvPr>
            <p:ph type="ftr" sz="quarter" idx="3"/>
          </p:nvPr>
        </p:nvSpPr>
        <p:spPr>
          <a:xfrm>
            <a:off x="548153" y="6470130"/>
            <a:ext cx="4310907" cy="137980"/>
          </a:xfrm>
          <a:prstGeom prst="rect">
            <a:avLst/>
          </a:prstGeom>
        </p:spPr>
        <p:txBody>
          <a:bodyPr vert="horz" wrap="square" lIns="0" tIns="0" rIns="0" bIns="0" rtlCol="0" anchor="b" anchorCtr="0"/>
          <a:lstStyle>
            <a:lvl1pPr algn="l">
              <a:defRPr sz="700" i="0">
                <a:solidFill>
                  <a:schemeClr val="tx1"/>
                </a:solidFill>
                <a:latin typeface="Arial" pitchFamily="34" charset="0"/>
                <a:cs typeface="Arial" pitchFamily="34" charset="0"/>
              </a:defRPr>
            </a:lvl1pPr>
          </a:lstStyle>
          <a:p>
            <a:r>
              <a:rPr lang="en-US"/>
              <a:t>Fireside Chat with Leah Pimentel: DEI &amp; How Belonging Transforms</a:t>
            </a:r>
            <a:endParaRPr lang="en-US" dirty="0"/>
          </a:p>
        </p:txBody>
      </p:sp>
      <p:sp>
        <p:nvSpPr>
          <p:cNvPr id="12" name="Slide Number Placeholder 6"/>
          <p:cNvSpPr>
            <a:spLocks noGrp="1"/>
          </p:cNvSpPr>
          <p:nvPr>
            <p:ph type="sldNum" sz="quarter" idx="4"/>
          </p:nvPr>
        </p:nvSpPr>
        <p:spPr>
          <a:xfrm>
            <a:off x="272108" y="6453506"/>
            <a:ext cx="246061" cy="155233"/>
          </a:xfrm>
          <a:prstGeom prst="rect">
            <a:avLst/>
          </a:prstGeom>
        </p:spPr>
        <p:txBody>
          <a:bodyPr vert="horz" wrap="square" lIns="0" tIns="0" rIns="0" bIns="0" rtlCol="0" anchor="b" anchorCtr="0"/>
          <a:lstStyle>
            <a:lvl1pPr algn="l">
              <a:defRPr sz="700" i="0">
                <a:solidFill>
                  <a:schemeClr val="tx1"/>
                </a:solidFill>
                <a:latin typeface="Arial" pitchFamily="34" charset="0"/>
                <a:cs typeface="Arial" pitchFamily="34" charset="0"/>
              </a:defRPr>
            </a:lvl1pPr>
          </a:lstStyle>
          <a:p>
            <a:fld id="{7BCC8D0D-EAEC-449D-9161-023DFF90F2E2}" type="slidenum">
              <a:rPr lang="en-US" smtClean="0"/>
              <a:pPr/>
              <a:t>‹#›</a:t>
            </a:fld>
            <a:endParaRPr lang="en-US" dirty="0"/>
          </a:p>
        </p:txBody>
      </p:sp>
      <p:cxnSp>
        <p:nvCxnSpPr>
          <p:cNvPr id="36" name="Straight Connector 35"/>
          <p:cNvCxnSpPr/>
          <p:nvPr/>
        </p:nvCxnSpPr>
        <p:spPr>
          <a:xfrm>
            <a:off x="365125" y="6250080"/>
            <a:ext cx="8413750" cy="0"/>
          </a:xfrm>
          <a:prstGeom prst="line">
            <a:avLst/>
          </a:prstGeom>
          <a:noFill/>
          <a:ln w="3175" cap="flat">
            <a:solidFill>
              <a:srgbClr val="052049"/>
            </a:solidFill>
            <a:prstDash val="solid"/>
            <a:miter lim="800000"/>
            <a:headEnd/>
            <a:tailEnd/>
          </a:ln>
          <a:extLst>
            <a:ext uri="{909E8E84-426E-40DD-AFC4-6F175D3DCCD1}">
              <a14:hiddenFill xmlns:a14="http://schemas.microsoft.com/office/drawing/2010/main">
                <a:noFill/>
              </a14:hiddenFill>
            </a:ext>
          </a:extLst>
        </p:spPr>
      </p:cxnSp>
      <p:cxnSp>
        <p:nvCxnSpPr>
          <p:cNvPr id="9" name="Straight Connector 8"/>
          <p:cNvCxnSpPr/>
          <p:nvPr userDrawn="1"/>
        </p:nvCxnSpPr>
        <p:spPr>
          <a:xfrm>
            <a:off x="277813" y="6250080"/>
            <a:ext cx="8595360" cy="0"/>
          </a:xfrm>
          <a:prstGeom prst="line">
            <a:avLst/>
          </a:prstGeom>
          <a:noFill/>
          <a:ln w="3175" cap="flat">
            <a:solidFill>
              <a:schemeClr val="tx1"/>
            </a:solidFill>
            <a:prstDash val="solid"/>
            <a:miter lim="800000"/>
            <a:headEnd/>
            <a:tailEnd/>
          </a:ln>
          <a:extLst>
            <a:ext uri="{909E8E84-426E-40DD-AFC4-6F175D3DCCD1}">
              <a14:hiddenFill xmlns:a14="http://schemas.microsoft.com/office/drawing/2010/main">
                <a:noFill/>
              </a14:hiddenFill>
            </a:ext>
          </a:extLst>
        </p:spPr>
      </p:cxnSp>
      <p:sp>
        <p:nvSpPr>
          <p:cNvPr id="18" name="Text Placeholder 3"/>
          <p:cNvSpPr>
            <a:spLocks noGrp="1"/>
          </p:cNvSpPr>
          <p:nvPr>
            <p:ph type="body" idx="1"/>
          </p:nvPr>
        </p:nvSpPr>
        <p:spPr>
          <a:xfrm>
            <a:off x="459686" y="1868557"/>
            <a:ext cx="8137665" cy="3909393"/>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0" name="Freeform 77"/>
          <p:cNvSpPr>
            <a:spLocks/>
          </p:cNvSpPr>
          <p:nvPr userDrawn="1"/>
        </p:nvSpPr>
        <p:spPr bwMode="auto">
          <a:xfrm>
            <a:off x="8379861" y="6443869"/>
            <a:ext cx="481012" cy="231074"/>
          </a:xfrm>
          <a:custGeom>
            <a:avLst/>
            <a:gdLst>
              <a:gd name="T0" fmla="*/ 350 w 350"/>
              <a:gd name="T1" fmla="*/ 52 h 168"/>
              <a:gd name="T2" fmla="*/ 270 w 350"/>
              <a:gd name="T3" fmla="*/ 130 h 168"/>
              <a:gd name="T4" fmla="*/ 240 w 350"/>
              <a:gd name="T5" fmla="*/ 100 h 168"/>
              <a:gd name="T6" fmla="*/ 205 w 350"/>
              <a:gd name="T7" fmla="*/ 91 h 168"/>
              <a:gd name="T8" fmla="*/ 201 w 350"/>
              <a:gd name="T9" fmla="*/ 86 h 168"/>
              <a:gd name="T10" fmla="*/ 200 w 350"/>
              <a:gd name="T11" fmla="*/ 82 h 168"/>
              <a:gd name="T12" fmla="*/ 203 w 350"/>
              <a:gd name="T13" fmla="*/ 73 h 168"/>
              <a:gd name="T14" fmla="*/ 203 w 350"/>
              <a:gd name="T15" fmla="*/ 73 h 168"/>
              <a:gd name="T16" fmla="*/ 205 w 350"/>
              <a:gd name="T17" fmla="*/ 72 h 168"/>
              <a:gd name="T18" fmla="*/ 234 w 350"/>
              <a:gd name="T19" fmla="*/ 71 h 168"/>
              <a:gd name="T20" fmla="*/ 266 w 350"/>
              <a:gd name="T21" fmla="*/ 85 h 168"/>
              <a:gd name="T22" fmla="*/ 222 w 350"/>
              <a:gd name="T23" fmla="*/ 48 h 168"/>
              <a:gd name="T24" fmla="*/ 179 w 350"/>
              <a:gd name="T25" fmla="*/ 73 h 168"/>
              <a:gd name="T26" fmla="*/ 178 w 350"/>
              <a:gd name="T27" fmla="*/ 76 h 168"/>
              <a:gd name="T28" fmla="*/ 122 w 350"/>
              <a:gd name="T29" fmla="*/ 60 h 168"/>
              <a:gd name="T30" fmla="*/ 178 w 350"/>
              <a:gd name="T31" fmla="*/ 41 h 168"/>
              <a:gd name="T32" fmla="*/ 153 w 350"/>
              <a:gd name="T33" fmla="*/ 0 h 168"/>
              <a:gd name="T34" fmla="*/ 97 w 350"/>
              <a:gd name="T35" fmla="*/ 2 h 168"/>
              <a:gd name="T36" fmla="*/ 72 w 350"/>
              <a:gd name="T37" fmla="*/ 73 h 168"/>
              <a:gd name="T38" fmla="*/ 25 w 350"/>
              <a:gd name="T39" fmla="*/ 73 h 168"/>
              <a:gd name="T40" fmla="*/ 0 w 350"/>
              <a:gd name="T41" fmla="*/ 2 h 168"/>
              <a:gd name="T42" fmla="*/ 48 w 350"/>
              <a:gd name="T43" fmla="*/ 119 h 168"/>
              <a:gd name="T44" fmla="*/ 97 w 350"/>
              <a:gd name="T45" fmla="*/ 64 h 168"/>
              <a:gd name="T46" fmla="*/ 187 w 350"/>
              <a:gd name="T47" fmla="*/ 107 h 168"/>
              <a:gd name="T48" fmla="*/ 214 w 350"/>
              <a:gd name="T49" fmla="*/ 117 h 168"/>
              <a:gd name="T50" fmla="*/ 242 w 350"/>
              <a:gd name="T51" fmla="*/ 125 h 168"/>
              <a:gd name="T52" fmla="*/ 237 w 350"/>
              <a:gd name="T53" fmla="*/ 147 h 168"/>
              <a:gd name="T54" fmla="*/ 203 w 350"/>
              <a:gd name="T55" fmla="*/ 141 h 168"/>
              <a:gd name="T56" fmla="*/ 176 w 350"/>
              <a:gd name="T57" fmla="*/ 130 h 168"/>
              <a:gd name="T58" fmla="*/ 224 w 350"/>
              <a:gd name="T59" fmla="*/ 168 h 168"/>
              <a:gd name="T60" fmla="*/ 270 w 350"/>
              <a:gd name="T61" fmla="*/ 134 h 168"/>
              <a:gd name="T62" fmla="*/ 295 w 350"/>
              <a:gd name="T63" fmla="*/ 166 h 168"/>
              <a:gd name="T64" fmla="*/ 343 w 350"/>
              <a:gd name="T65" fmla="*/ 119 h 168"/>
              <a:gd name="T66" fmla="*/ 295 w 350"/>
              <a:gd name="T67" fmla="*/ 99 h 168"/>
              <a:gd name="T68" fmla="*/ 350 w 350"/>
              <a:gd name="T69" fmla="*/ 73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50" h="168">
                <a:moveTo>
                  <a:pt x="350" y="73"/>
                </a:moveTo>
                <a:cubicBezTo>
                  <a:pt x="350" y="52"/>
                  <a:pt x="350" y="52"/>
                  <a:pt x="350" y="52"/>
                </a:cubicBezTo>
                <a:cubicBezTo>
                  <a:pt x="270" y="52"/>
                  <a:pt x="270" y="52"/>
                  <a:pt x="270" y="52"/>
                </a:cubicBezTo>
                <a:cubicBezTo>
                  <a:pt x="270" y="130"/>
                  <a:pt x="270" y="130"/>
                  <a:pt x="270" y="130"/>
                </a:cubicBezTo>
                <a:cubicBezTo>
                  <a:pt x="269" y="121"/>
                  <a:pt x="266" y="114"/>
                  <a:pt x="260" y="109"/>
                </a:cubicBezTo>
                <a:cubicBezTo>
                  <a:pt x="255" y="105"/>
                  <a:pt x="249" y="102"/>
                  <a:pt x="240" y="100"/>
                </a:cubicBezTo>
                <a:cubicBezTo>
                  <a:pt x="220" y="96"/>
                  <a:pt x="220" y="96"/>
                  <a:pt x="220" y="96"/>
                </a:cubicBezTo>
                <a:cubicBezTo>
                  <a:pt x="213" y="94"/>
                  <a:pt x="208" y="92"/>
                  <a:pt x="205" y="91"/>
                </a:cubicBezTo>
                <a:cubicBezTo>
                  <a:pt x="203" y="90"/>
                  <a:pt x="201" y="88"/>
                  <a:pt x="201" y="86"/>
                </a:cubicBezTo>
                <a:cubicBezTo>
                  <a:pt x="201" y="86"/>
                  <a:pt x="201" y="86"/>
                  <a:pt x="201" y="86"/>
                </a:cubicBezTo>
                <a:cubicBezTo>
                  <a:pt x="201" y="86"/>
                  <a:pt x="201" y="86"/>
                  <a:pt x="201" y="86"/>
                </a:cubicBezTo>
                <a:cubicBezTo>
                  <a:pt x="200" y="85"/>
                  <a:pt x="200" y="83"/>
                  <a:pt x="200" y="82"/>
                </a:cubicBezTo>
                <a:cubicBezTo>
                  <a:pt x="200" y="78"/>
                  <a:pt x="201" y="75"/>
                  <a:pt x="203" y="73"/>
                </a:cubicBezTo>
                <a:cubicBezTo>
                  <a:pt x="203" y="73"/>
                  <a:pt x="203" y="73"/>
                  <a:pt x="203" y="73"/>
                </a:cubicBezTo>
                <a:cubicBezTo>
                  <a:pt x="203" y="73"/>
                  <a:pt x="203" y="73"/>
                  <a:pt x="203" y="73"/>
                </a:cubicBezTo>
                <a:cubicBezTo>
                  <a:pt x="203" y="73"/>
                  <a:pt x="203" y="73"/>
                  <a:pt x="203" y="73"/>
                </a:cubicBezTo>
                <a:cubicBezTo>
                  <a:pt x="203" y="73"/>
                  <a:pt x="203" y="73"/>
                  <a:pt x="203" y="73"/>
                </a:cubicBezTo>
                <a:cubicBezTo>
                  <a:pt x="204" y="72"/>
                  <a:pt x="205" y="72"/>
                  <a:pt x="205" y="72"/>
                </a:cubicBezTo>
                <a:cubicBezTo>
                  <a:pt x="209" y="69"/>
                  <a:pt x="214" y="68"/>
                  <a:pt x="220" y="68"/>
                </a:cubicBezTo>
                <a:cubicBezTo>
                  <a:pt x="226" y="68"/>
                  <a:pt x="231" y="69"/>
                  <a:pt x="234" y="71"/>
                </a:cubicBezTo>
                <a:cubicBezTo>
                  <a:pt x="240" y="74"/>
                  <a:pt x="243" y="78"/>
                  <a:pt x="243" y="85"/>
                </a:cubicBezTo>
                <a:cubicBezTo>
                  <a:pt x="266" y="85"/>
                  <a:pt x="266" y="85"/>
                  <a:pt x="266" y="85"/>
                </a:cubicBezTo>
                <a:cubicBezTo>
                  <a:pt x="266" y="73"/>
                  <a:pt x="261" y="64"/>
                  <a:pt x="253" y="58"/>
                </a:cubicBezTo>
                <a:cubicBezTo>
                  <a:pt x="244" y="51"/>
                  <a:pt x="234" y="48"/>
                  <a:pt x="222" y="48"/>
                </a:cubicBezTo>
                <a:cubicBezTo>
                  <a:pt x="207" y="48"/>
                  <a:pt x="196" y="52"/>
                  <a:pt x="189" y="58"/>
                </a:cubicBezTo>
                <a:cubicBezTo>
                  <a:pt x="184" y="62"/>
                  <a:pt x="181" y="67"/>
                  <a:pt x="179" y="73"/>
                </a:cubicBezTo>
                <a:cubicBezTo>
                  <a:pt x="179" y="73"/>
                  <a:pt x="179" y="73"/>
                  <a:pt x="179" y="73"/>
                </a:cubicBezTo>
                <a:cubicBezTo>
                  <a:pt x="179" y="74"/>
                  <a:pt x="179" y="75"/>
                  <a:pt x="178" y="76"/>
                </a:cubicBezTo>
                <a:cubicBezTo>
                  <a:pt x="176" y="89"/>
                  <a:pt x="167" y="98"/>
                  <a:pt x="153" y="98"/>
                </a:cubicBezTo>
                <a:cubicBezTo>
                  <a:pt x="131" y="98"/>
                  <a:pt x="122" y="79"/>
                  <a:pt x="122" y="60"/>
                </a:cubicBezTo>
                <a:cubicBezTo>
                  <a:pt x="122" y="40"/>
                  <a:pt x="131" y="21"/>
                  <a:pt x="153" y="21"/>
                </a:cubicBezTo>
                <a:cubicBezTo>
                  <a:pt x="166" y="21"/>
                  <a:pt x="176" y="29"/>
                  <a:pt x="178" y="41"/>
                </a:cubicBezTo>
                <a:cubicBezTo>
                  <a:pt x="202" y="41"/>
                  <a:pt x="202" y="41"/>
                  <a:pt x="202" y="41"/>
                </a:cubicBezTo>
                <a:cubicBezTo>
                  <a:pt x="199" y="14"/>
                  <a:pt x="178" y="0"/>
                  <a:pt x="153" y="0"/>
                </a:cubicBezTo>
                <a:cubicBezTo>
                  <a:pt x="119" y="0"/>
                  <a:pt x="99" y="24"/>
                  <a:pt x="97" y="55"/>
                </a:cubicBezTo>
                <a:cubicBezTo>
                  <a:pt x="97" y="2"/>
                  <a:pt x="97" y="2"/>
                  <a:pt x="97" y="2"/>
                </a:cubicBezTo>
                <a:cubicBezTo>
                  <a:pt x="72" y="2"/>
                  <a:pt x="72" y="2"/>
                  <a:pt x="72" y="2"/>
                </a:cubicBezTo>
                <a:cubicBezTo>
                  <a:pt x="72" y="73"/>
                  <a:pt x="72" y="73"/>
                  <a:pt x="72" y="73"/>
                </a:cubicBezTo>
                <a:cubicBezTo>
                  <a:pt x="72" y="90"/>
                  <a:pt x="66" y="98"/>
                  <a:pt x="48" y="98"/>
                </a:cubicBezTo>
                <a:cubicBezTo>
                  <a:pt x="28" y="98"/>
                  <a:pt x="25" y="86"/>
                  <a:pt x="25" y="73"/>
                </a:cubicBezTo>
                <a:cubicBezTo>
                  <a:pt x="25" y="2"/>
                  <a:pt x="25" y="2"/>
                  <a:pt x="25" y="2"/>
                </a:cubicBezTo>
                <a:cubicBezTo>
                  <a:pt x="0" y="2"/>
                  <a:pt x="0" y="2"/>
                  <a:pt x="0" y="2"/>
                </a:cubicBezTo>
                <a:cubicBezTo>
                  <a:pt x="0" y="73"/>
                  <a:pt x="0" y="73"/>
                  <a:pt x="0" y="73"/>
                </a:cubicBezTo>
                <a:cubicBezTo>
                  <a:pt x="0" y="104"/>
                  <a:pt x="18" y="119"/>
                  <a:pt x="48" y="119"/>
                </a:cubicBezTo>
                <a:cubicBezTo>
                  <a:pt x="79" y="119"/>
                  <a:pt x="97" y="104"/>
                  <a:pt x="97" y="73"/>
                </a:cubicBezTo>
                <a:cubicBezTo>
                  <a:pt x="97" y="64"/>
                  <a:pt x="97" y="64"/>
                  <a:pt x="97" y="64"/>
                </a:cubicBezTo>
                <a:cubicBezTo>
                  <a:pt x="99" y="95"/>
                  <a:pt x="119" y="119"/>
                  <a:pt x="153" y="119"/>
                </a:cubicBezTo>
                <a:cubicBezTo>
                  <a:pt x="167" y="119"/>
                  <a:pt x="179" y="115"/>
                  <a:pt x="187" y="107"/>
                </a:cubicBezTo>
                <a:cubicBezTo>
                  <a:pt x="188" y="107"/>
                  <a:pt x="189" y="108"/>
                  <a:pt x="189" y="108"/>
                </a:cubicBezTo>
                <a:cubicBezTo>
                  <a:pt x="194" y="111"/>
                  <a:pt x="202" y="114"/>
                  <a:pt x="214" y="117"/>
                </a:cubicBezTo>
                <a:cubicBezTo>
                  <a:pt x="226" y="119"/>
                  <a:pt x="226" y="119"/>
                  <a:pt x="226" y="119"/>
                </a:cubicBezTo>
                <a:cubicBezTo>
                  <a:pt x="234" y="121"/>
                  <a:pt x="239" y="123"/>
                  <a:pt x="242" y="125"/>
                </a:cubicBezTo>
                <a:cubicBezTo>
                  <a:pt x="245" y="127"/>
                  <a:pt x="247" y="130"/>
                  <a:pt x="247" y="133"/>
                </a:cubicBezTo>
                <a:cubicBezTo>
                  <a:pt x="247" y="140"/>
                  <a:pt x="244" y="144"/>
                  <a:pt x="237" y="147"/>
                </a:cubicBezTo>
                <a:cubicBezTo>
                  <a:pt x="233" y="148"/>
                  <a:pt x="229" y="148"/>
                  <a:pt x="223" y="148"/>
                </a:cubicBezTo>
                <a:cubicBezTo>
                  <a:pt x="213" y="148"/>
                  <a:pt x="207" y="146"/>
                  <a:pt x="203" y="141"/>
                </a:cubicBezTo>
                <a:cubicBezTo>
                  <a:pt x="201" y="139"/>
                  <a:pt x="199" y="135"/>
                  <a:pt x="198" y="130"/>
                </a:cubicBezTo>
                <a:cubicBezTo>
                  <a:pt x="176" y="130"/>
                  <a:pt x="176" y="130"/>
                  <a:pt x="176" y="130"/>
                </a:cubicBezTo>
                <a:cubicBezTo>
                  <a:pt x="176" y="142"/>
                  <a:pt x="180" y="151"/>
                  <a:pt x="189" y="158"/>
                </a:cubicBezTo>
                <a:cubicBezTo>
                  <a:pt x="197" y="164"/>
                  <a:pt x="209" y="168"/>
                  <a:pt x="224" y="168"/>
                </a:cubicBezTo>
                <a:cubicBezTo>
                  <a:pt x="239" y="168"/>
                  <a:pt x="250" y="164"/>
                  <a:pt x="258" y="158"/>
                </a:cubicBezTo>
                <a:cubicBezTo>
                  <a:pt x="265" y="151"/>
                  <a:pt x="269" y="143"/>
                  <a:pt x="270" y="134"/>
                </a:cubicBezTo>
                <a:cubicBezTo>
                  <a:pt x="270" y="166"/>
                  <a:pt x="270" y="166"/>
                  <a:pt x="270" y="166"/>
                </a:cubicBezTo>
                <a:cubicBezTo>
                  <a:pt x="295" y="166"/>
                  <a:pt x="295" y="166"/>
                  <a:pt x="295" y="166"/>
                </a:cubicBezTo>
                <a:cubicBezTo>
                  <a:pt x="295" y="119"/>
                  <a:pt x="295" y="119"/>
                  <a:pt x="295" y="119"/>
                </a:cubicBezTo>
                <a:cubicBezTo>
                  <a:pt x="343" y="119"/>
                  <a:pt x="343" y="119"/>
                  <a:pt x="343" y="119"/>
                </a:cubicBezTo>
                <a:cubicBezTo>
                  <a:pt x="343" y="99"/>
                  <a:pt x="343" y="99"/>
                  <a:pt x="343" y="99"/>
                </a:cubicBezTo>
                <a:cubicBezTo>
                  <a:pt x="295" y="99"/>
                  <a:pt x="295" y="99"/>
                  <a:pt x="295" y="99"/>
                </a:cubicBezTo>
                <a:cubicBezTo>
                  <a:pt x="295" y="73"/>
                  <a:pt x="295" y="73"/>
                  <a:pt x="295" y="73"/>
                </a:cubicBezTo>
                <a:lnTo>
                  <a:pt x="350" y="73"/>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1239549721"/>
      </p:ext>
    </p:extLst>
  </p:cSld>
  <p:clrMap bg1="lt1" tx1="dk1" bg2="lt2" tx2="dk2" accent1="accent1" accent2="accent2" accent3="accent3" accent4="accent4" accent5="accent5" accent6="accent6" hlink="hlink" folHlink="folHlink"/>
  <p:sldLayoutIdLst>
    <p:sldLayoutId id="2147483955" r:id="rId1"/>
    <p:sldLayoutId id="2147483972" r:id="rId2"/>
    <p:sldLayoutId id="2147483975" r:id="rId3"/>
    <p:sldLayoutId id="2147483976" r:id="rId4"/>
    <p:sldLayoutId id="2147484008" r:id="rId5"/>
    <p:sldLayoutId id="2147484014" r:id="rId6"/>
    <p:sldLayoutId id="2147484009" r:id="rId7"/>
    <p:sldLayoutId id="2147484015" r:id="rId8"/>
    <p:sldLayoutId id="2147484010" r:id="rId9"/>
    <p:sldLayoutId id="2147484001" r:id="rId10"/>
    <p:sldLayoutId id="2147484005" r:id="rId11"/>
    <p:sldLayoutId id="2147484006" r:id="rId12"/>
    <p:sldLayoutId id="2147484007" r:id="rId13"/>
    <p:sldLayoutId id="2147483944" r:id="rId14"/>
    <p:sldLayoutId id="2147483951" r:id="rId15"/>
    <p:sldLayoutId id="2147483953" r:id="rId16"/>
    <p:sldLayoutId id="2147484000" r:id="rId17"/>
    <p:sldLayoutId id="2147483950" r:id="rId18"/>
    <p:sldLayoutId id="2147483960" r:id="rId19"/>
    <p:sldLayoutId id="2147483961" r:id="rId20"/>
    <p:sldLayoutId id="2147483966" r:id="rId21"/>
    <p:sldLayoutId id="2147484017" r:id="rId22"/>
    <p:sldLayoutId id="2147484018" r:id="rId23"/>
    <p:sldLayoutId id="2147483967" r:id="rId24"/>
    <p:sldLayoutId id="2147483968" r:id="rId25"/>
    <p:sldLayoutId id="2147483969" r:id="rId26"/>
    <p:sldLayoutId id="2147484016" r:id="rId27"/>
    <p:sldLayoutId id="2147484020" r:id="rId28"/>
    <p:sldLayoutId id="2147484019" r:id="rId29"/>
    <p:sldLayoutId id="2147483970" r:id="rId30"/>
    <p:sldLayoutId id="2147483971" r:id="rId31"/>
    <p:sldLayoutId id="2147484012" r:id="rId32"/>
    <p:sldLayoutId id="2147483954" r:id="rId33"/>
    <p:sldLayoutId id="2147483959" r:id="rId34"/>
    <p:sldLayoutId id="2147484002" r:id="rId35"/>
    <p:sldLayoutId id="2147484011" r:id="rId36"/>
    <p:sldLayoutId id="2147484021" r:id="rId37"/>
    <p:sldLayoutId id="2147484003" r:id="rId38"/>
    <p:sldLayoutId id="2147484004" r:id="rId39"/>
  </p:sldLayoutIdLst>
  <p:transition>
    <p:fade/>
  </p:transition>
  <p:hf hdr="0" dt="0"/>
  <p:txStyles>
    <p:titleStyle>
      <a:lvl1pPr algn="l" defTabSz="914378" rtl="0" eaLnBrk="1" latinLnBrk="0" hangingPunct="1">
        <a:lnSpc>
          <a:spcPct val="85000"/>
        </a:lnSpc>
        <a:spcBef>
          <a:spcPct val="0"/>
        </a:spcBef>
        <a:buNone/>
        <a:defRPr lang="en-US" sz="2800" b="0" kern="1200" cap="none" spc="0" baseline="0" dirty="0" smtClean="0">
          <a:solidFill>
            <a:schemeClr val="tx1"/>
          </a:solidFill>
          <a:latin typeface="+mj-lt"/>
          <a:ea typeface="+mj-ea"/>
          <a:cs typeface="Arial" pitchFamily="34" charset="0"/>
        </a:defRPr>
      </a:lvl1pPr>
    </p:titleStyle>
    <p:bodyStyle>
      <a:lvl1pPr marL="295268" indent="-295268"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2200" b="0" kern="1200" dirty="0" smtClean="0">
          <a:solidFill>
            <a:schemeClr val="tx1"/>
          </a:solidFill>
          <a:latin typeface="+mn-lt"/>
          <a:ea typeface="+mn-ea"/>
          <a:cs typeface="+mn-cs"/>
        </a:defRPr>
      </a:lvl1pPr>
      <a:lvl2pPr marL="579424" indent="-284156" algn="l" defTabSz="640064" rtl="0" eaLnBrk="1" latinLnBrk="0" hangingPunct="1">
        <a:lnSpc>
          <a:spcPct val="100000"/>
        </a:lnSpc>
        <a:spcBef>
          <a:spcPts val="0"/>
        </a:spcBef>
        <a:spcAft>
          <a:spcPts val="600"/>
        </a:spcAft>
        <a:buClr>
          <a:schemeClr val="tx1"/>
        </a:buClr>
        <a:buSzPct val="100000"/>
        <a:buFont typeface=".AppleSystemUIFont" charset="0"/>
        <a:buChar char="-"/>
        <a:tabLst/>
        <a:defRPr lang="en-US" sz="2000" b="0" kern="1200" dirty="0" smtClean="0">
          <a:solidFill>
            <a:schemeClr val="tx1"/>
          </a:solidFill>
          <a:latin typeface="+mn-lt"/>
          <a:ea typeface="+mn-ea"/>
          <a:cs typeface="+mn-cs"/>
        </a:defRPr>
      </a:lvl2pPr>
      <a:lvl3pPr marL="806430" indent="-227007"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1800" b="0" kern="1200" dirty="0" smtClean="0">
          <a:solidFill>
            <a:schemeClr val="tx1"/>
          </a:solidFill>
          <a:latin typeface="+mn-lt"/>
          <a:ea typeface="+mn-ea"/>
          <a:cs typeface="+mn-cs"/>
        </a:defRPr>
      </a:lvl3pPr>
      <a:lvl4pPr marL="1028675" indent="-222245" algn="l" defTabSz="640064" rtl="0" eaLnBrk="1" latinLnBrk="0" hangingPunct="1">
        <a:lnSpc>
          <a:spcPct val="100000"/>
        </a:lnSpc>
        <a:spcBef>
          <a:spcPts val="0"/>
        </a:spcBef>
        <a:spcAft>
          <a:spcPts val="600"/>
        </a:spcAft>
        <a:buClr>
          <a:schemeClr val="tx1"/>
        </a:buClr>
        <a:buSzPct val="100000"/>
        <a:buFont typeface=".AppleSystemUIFont" charset="0"/>
        <a:buChar char="-"/>
        <a:tabLst/>
        <a:defRPr lang="en-US" sz="1600" b="0" kern="1200" dirty="0" smtClean="0">
          <a:solidFill>
            <a:schemeClr val="tx1"/>
          </a:solidFill>
          <a:latin typeface="+mn-lt"/>
          <a:ea typeface="+mn-ea"/>
          <a:cs typeface="+mn-cs"/>
        </a:defRPr>
      </a:lvl4pPr>
      <a:lvl5pPr marL="1312830" indent="-227007" algn="l" defTabSz="640064" rtl="0" eaLnBrk="1" latinLnBrk="0" hangingPunct="1">
        <a:lnSpc>
          <a:spcPct val="200000"/>
        </a:lnSpc>
        <a:spcBef>
          <a:spcPts val="0"/>
        </a:spcBef>
        <a:buClr>
          <a:srgbClr val="18A3AC"/>
        </a:buClr>
        <a:buSzPct val="80000"/>
        <a:buFont typeface="Wingdings" charset="2"/>
        <a:buChar char="§"/>
        <a:defRPr lang="en-US" sz="2000" b="0" kern="1200" dirty="0">
          <a:solidFill>
            <a:schemeClr val="tx1"/>
          </a:solidFill>
          <a:latin typeface="+mj-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14.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6.xml"/><Relationship Id="rId1" Type="http://schemas.openxmlformats.org/officeDocument/2006/relationships/slideLayout" Target="../slideLayouts/slideLayout31.xml"/><Relationship Id="rId4" Type="http://schemas.openxmlformats.org/officeDocument/2006/relationships/hyperlink" Target="https://www.peoplematters.in/article/diversity/diversity-equity-and-inclusion-trends-2021-ahead-of-international-womens-day-28652"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7.xml"/><Relationship Id="rId1" Type="http://schemas.openxmlformats.org/officeDocument/2006/relationships/slideLayout" Target="../slideLayouts/slideLayout31.xml"/><Relationship Id="rId4" Type="http://schemas.openxmlformats.org/officeDocument/2006/relationships/hyperlink" Target="https://press.rebus.community/openatthemargins/chapter/breaking-open-ethics-epistemology-equity-and-power/"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8.xml"/><Relationship Id="rId1" Type="http://schemas.openxmlformats.org/officeDocument/2006/relationships/slideLayout" Target="../slideLayouts/slideLayout31.xml"/><Relationship Id="rId4" Type="http://schemas.openxmlformats.org/officeDocument/2006/relationships/hyperlink" Target="https://pixabay.com/illustrations/inclusion-group-heart-person-2728130/"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9.xml"/><Relationship Id="rId1" Type="http://schemas.openxmlformats.org/officeDocument/2006/relationships/slideLayout" Target="../slideLayouts/slideLayout34.xml"/></Relationships>
</file>

<file path=ppt/slides/_rels/slide1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0.xml"/><Relationship Id="rId1" Type="http://schemas.openxmlformats.org/officeDocument/2006/relationships/slideLayout" Target="../slideLayouts/slideLayout3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2.xml.rels><?xml version="1.0" encoding="UTF-8" standalone="yes"?>
<Relationships xmlns="http://schemas.openxmlformats.org/package/2006/relationships"><Relationship Id="rId3" Type="http://schemas.openxmlformats.org/officeDocument/2006/relationships/hyperlink" Target="mailto:sheara.cohen@ucsf.edu" TargetMode="External"/><Relationship Id="rId2" Type="http://schemas.openxmlformats.org/officeDocument/2006/relationships/notesSlide" Target="../notesSlides/notesSlide1.xml"/><Relationship Id="rId1" Type="http://schemas.openxmlformats.org/officeDocument/2006/relationships/slideLayout" Target="../slideLayouts/slideLayout31.xml"/></Relationships>
</file>

<file path=ppt/slides/_rels/slide20.xml.rels><?xml version="1.0" encoding="UTF-8" standalone="yes"?>
<Relationships xmlns="http://schemas.openxmlformats.org/package/2006/relationships"><Relationship Id="rId3" Type="http://schemas.openxmlformats.org/officeDocument/2006/relationships/hyperlink" Target="http://www.campbellpropertymanagement.com/blog/2021/07/12/sense-and-sensitivity/" TargetMode="External"/><Relationship Id="rId2" Type="http://schemas.openxmlformats.org/officeDocument/2006/relationships/image" Target="../media/image53.jpg"/><Relationship Id="rId1" Type="http://schemas.openxmlformats.org/officeDocument/2006/relationships/slideLayout" Target="../slideLayouts/slideLayout3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4.xml"/></Relationships>
</file>

<file path=ppt/slides/_rels/slide22.xml.rels><?xml version="1.0" encoding="UTF-8" standalone="yes"?>
<Relationships xmlns="http://schemas.openxmlformats.org/package/2006/relationships"><Relationship Id="rId8" Type="http://schemas.openxmlformats.org/officeDocument/2006/relationships/hyperlink" Target="https://freepngimg.com/png/13361-happy-person-png-file" TargetMode="External"/><Relationship Id="rId3" Type="http://schemas.openxmlformats.org/officeDocument/2006/relationships/image" Target="../media/image54.jpg"/><Relationship Id="rId7" Type="http://schemas.openxmlformats.org/officeDocument/2006/relationships/image" Target="../media/image56.png"/><Relationship Id="rId2" Type="http://schemas.openxmlformats.org/officeDocument/2006/relationships/notesSlide" Target="../notesSlides/notesSlide12.xml"/><Relationship Id="rId1" Type="http://schemas.openxmlformats.org/officeDocument/2006/relationships/slideLayout" Target="../slideLayouts/slideLayout31.xml"/><Relationship Id="rId6" Type="http://schemas.openxmlformats.org/officeDocument/2006/relationships/hyperlink" Target="https://www.peoplematters.in/article/employee-relations/3-things-you-should-know-about-a-gamified-onboarding-program-15933" TargetMode="External"/><Relationship Id="rId5" Type="http://schemas.openxmlformats.org/officeDocument/2006/relationships/image" Target="../media/image55.jpg"/><Relationship Id="rId4" Type="http://schemas.openxmlformats.org/officeDocument/2006/relationships/hyperlink" Target="https://www.peoplematters.in/download/talent-acquisition/the-future-of-talent-acquisition-13961"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13.xml"/><Relationship Id="rId1" Type="http://schemas.openxmlformats.org/officeDocument/2006/relationships/slideLayout" Target="../slideLayouts/slideLayout31.xml"/><Relationship Id="rId4" Type="http://schemas.openxmlformats.org/officeDocument/2006/relationships/hyperlink" Target="https://www.peoplematters.in/blog/life-at-work/success-mantra-for-a-diversity-and-inclusion-strategy-18867"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image" Target="../media/image58.png"/><Relationship Id="rId1" Type="http://schemas.openxmlformats.org/officeDocument/2006/relationships/slideLayout" Target="../slideLayouts/slideLayout34.xml"/><Relationship Id="rId4" Type="http://schemas.openxmlformats.org/officeDocument/2006/relationships/hyperlink" Target="https://www.peoplematters.in/article/guest-article/how-philanthropy-boosts-employee-wellness-contribution-at-work-23838"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4.xml"/><Relationship Id="rId1" Type="http://schemas.openxmlformats.org/officeDocument/2006/relationships/slideLayout" Target="../slideLayouts/slideLayout34.xml"/><Relationship Id="rId6" Type="http://schemas.openxmlformats.org/officeDocument/2006/relationships/hyperlink" Target="https://press.rebus.community/introductiontocommunitypsychology/chapter/community-organizing-partnerships-and-coalitions/" TargetMode="External"/><Relationship Id="rId5" Type="http://schemas.openxmlformats.org/officeDocument/2006/relationships/image" Target="../media/image61.jpg"/><Relationship Id="rId4" Type="http://schemas.openxmlformats.org/officeDocument/2006/relationships/hyperlink" Target="https://technofaq.org/posts/2017/11/how-digital-and-health-insurance-go-hand-in-hand/" TargetMode="External"/></Relationships>
</file>

<file path=ppt/slides/_rels/slide26.xml.rels><?xml version="1.0" encoding="UTF-8" standalone="yes"?>
<Relationships xmlns="http://schemas.openxmlformats.org/package/2006/relationships"><Relationship Id="rId3" Type="http://schemas.openxmlformats.org/officeDocument/2006/relationships/hyperlink" Target="https://www.flickr.com/photos/freepress/7419840024" TargetMode="External"/><Relationship Id="rId2" Type="http://schemas.openxmlformats.org/officeDocument/2006/relationships/image" Target="../media/image62.png"/><Relationship Id="rId1" Type="http://schemas.openxmlformats.org/officeDocument/2006/relationships/slideLayout" Target="../slideLayouts/slideLayout34.xml"/></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5.xml"/><Relationship Id="rId1" Type="http://schemas.openxmlformats.org/officeDocument/2006/relationships/slideLayout" Target="../slideLayouts/slideLayout3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6.xml"/><Relationship Id="rId1" Type="http://schemas.openxmlformats.org/officeDocument/2006/relationships/slideLayout" Target="../slideLayouts/slideLayout34.xml"/><Relationship Id="rId6" Type="http://schemas.openxmlformats.org/officeDocument/2006/relationships/hyperlink" Target="https://creativecommons.org/licenses/by-nc-nd/3.0/" TargetMode="External"/><Relationship Id="rId5" Type="http://schemas.openxmlformats.org/officeDocument/2006/relationships/hyperlink" Target="https://www.lambsearsandhoney.com/amazing-competition-win-a-life-time-subscription-to-one-of-my-favourites-eat-your-books/img_0870/" TargetMode="External"/><Relationship Id="rId4" Type="http://schemas.openxmlformats.org/officeDocument/2006/relationships/image" Target="../media/image64.jpg"/></Relationships>
</file>

<file path=ppt/slides/_rels/slide29.xml.rels><?xml version="1.0" encoding="UTF-8" standalone="yes"?>
<Relationships xmlns="http://schemas.openxmlformats.org/package/2006/relationships"><Relationship Id="rId3" Type="http://schemas.openxmlformats.org/officeDocument/2006/relationships/image" Target="../media/image66.svg"/><Relationship Id="rId7" Type="http://schemas.openxmlformats.org/officeDocument/2006/relationships/hyperlink" Target="https://www.creativejewishmom.com/2021/08/hello-san-francisco-street-art.html" TargetMode="External"/><Relationship Id="rId2" Type="http://schemas.openxmlformats.org/officeDocument/2006/relationships/image" Target="../media/image65.png"/><Relationship Id="rId1" Type="http://schemas.openxmlformats.org/officeDocument/2006/relationships/slideLayout" Target="../slideLayouts/slideLayout34.xml"/><Relationship Id="rId6" Type="http://schemas.openxmlformats.org/officeDocument/2006/relationships/image" Target="../media/image68.jpeg"/><Relationship Id="rId5" Type="http://schemas.openxmlformats.org/officeDocument/2006/relationships/hyperlink" Target="https://pngimg.com/download/68268" TargetMode="External"/><Relationship Id="rId4" Type="http://schemas.openxmlformats.org/officeDocument/2006/relationships/image" Target="../media/image67.png"/></Relationships>
</file>

<file path=ppt/slides/_rels/slide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xml"/><Relationship Id="rId1" Type="http://schemas.openxmlformats.org/officeDocument/2006/relationships/slideLayout" Target="../slideLayouts/slideLayout27.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31.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1.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34.xml"/></Relationships>
</file>

<file path=ppt/slides/_rels/slide32.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3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34.xml.rels><?xml version="1.0" encoding="UTF-8" standalone="yes"?>
<Relationships xmlns="http://schemas.openxmlformats.org/package/2006/relationships"><Relationship Id="rId3" Type="http://schemas.openxmlformats.org/officeDocument/2006/relationships/hyperlink" Target="https://internationaljournalofresearch.com/2020/07/20/balance-life-with-balance/" TargetMode="External"/><Relationship Id="rId2" Type="http://schemas.openxmlformats.org/officeDocument/2006/relationships/image" Target="../media/image71.jpg"/><Relationship Id="rId1" Type="http://schemas.openxmlformats.org/officeDocument/2006/relationships/slideLayout" Target="../slideLayouts/slideLayout31.xml"/><Relationship Id="rId5" Type="http://schemas.openxmlformats.org/officeDocument/2006/relationships/hyperlink" Target="https://www.peoplematters.in/article/skilling/skills-vs-aptitude-how-to-find-the-right-balance-20666" TargetMode="External"/><Relationship Id="rId4" Type="http://schemas.openxmlformats.org/officeDocument/2006/relationships/image" Target="../media/image72.jpg"/></Relationships>
</file>

<file path=ppt/slides/_rels/slide35.xml.rels><?xml version="1.0" encoding="UTF-8" standalone="yes"?>
<Relationships xmlns="http://schemas.openxmlformats.org/package/2006/relationships"><Relationship Id="rId3" Type="http://schemas.openxmlformats.org/officeDocument/2006/relationships/hyperlink" Target="https://pixabay.com/illustrations/mail-message-email-send-message-1454731/" TargetMode="External"/><Relationship Id="rId2" Type="http://schemas.openxmlformats.org/officeDocument/2006/relationships/image" Target="../media/image73.png"/><Relationship Id="rId1" Type="http://schemas.openxmlformats.org/officeDocument/2006/relationships/slideLayout" Target="../slideLayouts/slideLayout31.xml"/></Relationships>
</file>

<file path=ppt/slides/_rels/slide36.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3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0.xml"/></Relationships>
</file>

<file path=ppt/slides/_rels/slide38.xml.rels><?xml version="1.0" encoding="UTF-8" standalone="yes"?>
<Relationships xmlns="http://schemas.openxmlformats.org/package/2006/relationships"><Relationship Id="rId2" Type="http://schemas.openxmlformats.org/officeDocument/2006/relationships/hyperlink" Target="mailto:Leah.Pimentel@ucsf.edu" TargetMode="External"/><Relationship Id="rId1" Type="http://schemas.openxmlformats.org/officeDocument/2006/relationships/slideLayout" Target="../slideLayouts/slideLayout54.xml"/></Relationships>
</file>

<file path=ppt/slides/_rels/slide4.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3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xml"/><Relationship Id="rId1" Type="http://schemas.openxmlformats.org/officeDocument/2006/relationships/slideLayout" Target="../slideLayouts/slideLayout34.xml"/></Relationships>
</file>

<file path=ppt/slides/_rels/slide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xml"/><Relationship Id="rId1" Type="http://schemas.openxmlformats.org/officeDocument/2006/relationships/slideLayout" Target="../slideLayouts/slideLayout34.xml"/></Relationships>
</file>

<file path=ppt/slides/_rels/slide8.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5.xml"/><Relationship Id="rId1" Type="http://schemas.openxmlformats.org/officeDocument/2006/relationships/slideLayout" Target="../slideLayouts/slideLayout31.xml"/><Relationship Id="rId4" Type="http://schemas.openxmlformats.org/officeDocument/2006/relationships/hyperlink" Target="https://elifesciences.org/collections/3a6a7db3/equity-diversity-and-inclusion"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B29E8EB-5999-2819-7C5D-C3A3A8A1A11C}"/>
              </a:ext>
            </a:extLst>
          </p:cNvPr>
          <p:cNvSpPr>
            <a:spLocks noGrp="1"/>
          </p:cNvSpPr>
          <p:nvPr>
            <p:ph type="body" sz="quarter" idx="10"/>
          </p:nvPr>
        </p:nvSpPr>
        <p:spPr/>
        <p:txBody>
          <a:bodyPr/>
          <a:lstStyle/>
          <a:p>
            <a:r>
              <a:rPr lang="en-US" dirty="0"/>
              <a:t>Leah Pimentel, MBA</a:t>
            </a:r>
          </a:p>
          <a:p>
            <a:r>
              <a:rPr lang="en-US" dirty="0"/>
              <a:t>Director of DEI &amp; Culture</a:t>
            </a:r>
          </a:p>
        </p:txBody>
      </p:sp>
      <p:sp>
        <p:nvSpPr>
          <p:cNvPr id="4" name="Title 3">
            <a:extLst>
              <a:ext uri="{FF2B5EF4-FFF2-40B4-BE49-F238E27FC236}">
                <a16:creationId xmlns:a16="http://schemas.microsoft.com/office/drawing/2014/main" id="{77AEC56A-6EA0-5629-19B8-B40C35899AC8}"/>
              </a:ext>
            </a:extLst>
          </p:cNvPr>
          <p:cNvSpPr>
            <a:spLocks noGrp="1"/>
          </p:cNvSpPr>
          <p:nvPr>
            <p:ph type="title"/>
          </p:nvPr>
        </p:nvSpPr>
        <p:spPr/>
        <p:txBody>
          <a:bodyPr/>
          <a:lstStyle/>
          <a:p>
            <a:r>
              <a:rPr lang="en-US" dirty="0"/>
              <a:t>Fireside Chat with</a:t>
            </a:r>
            <a:br>
              <a:rPr lang="en-US" dirty="0"/>
            </a:br>
            <a:r>
              <a:rPr lang="en-US" dirty="0"/>
              <a:t>Leah Pimentel</a:t>
            </a:r>
          </a:p>
        </p:txBody>
      </p:sp>
      <p:sp>
        <p:nvSpPr>
          <p:cNvPr id="5" name="Text Placeholder 4">
            <a:extLst>
              <a:ext uri="{FF2B5EF4-FFF2-40B4-BE49-F238E27FC236}">
                <a16:creationId xmlns:a16="http://schemas.microsoft.com/office/drawing/2014/main" id="{28554124-3F1F-12D7-DF87-CB9B5D45A14D}"/>
              </a:ext>
            </a:extLst>
          </p:cNvPr>
          <p:cNvSpPr>
            <a:spLocks noGrp="1"/>
          </p:cNvSpPr>
          <p:nvPr>
            <p:ph type="body" sz="quarter" idx="15"/>
          </p:nvPr>
        </p:nvSpPr>
        <p:spPr/>
        <p:txBody>
          <a:bodyPr/>
          <a:lstStyle/>
          <a:p>
            <a:r>
              <a:rPr lang="en-US" dirty="0"/>
              <a:t>DEI &amp; How Belonging Transforms</a:t>
            </a:r>
          </a:p>
          <a:p>
            <a:endParaRPr lang="en-US" dirty="0"/>
          </a:p>
        </p:txBody>
      </p:sp>
      <p:pic>
        <p:nvPicPr>
          <p:cNvPr id="8" name="Picture 7" descr="A person with curly hair and glasses&#10;&#10;Description automatically generated with low confidence">
            <a:extLst>
              <a:ext uri="{FF2B5EF4-FFF2-40B4-BE49-F238E27FC236}">
                <a16:creationId xmlns:a16="http://schemas.microsoft.com/office/drawing/2014/main" id="{9E950CFA-A935-3D6D-211E-550A89ACD666}"/>
              </a:ext>
            </a:extLst>
          </p:cNvPr>
          <p:cNvPicPr>
            <a:picLocks noChangeAspect="1"/>
          </p:cNvPicPr>
          <p:nvPr/>
        </p:nvPicPr>
        <p:blipFill>
          <a:blip r:embed="rId2"/>
          <a:stretch>
            <a:fillRect/>
          </a:stretch>
        </p:blipFill>
        <p:spPr>
          <a:xfrm>
            <a:off x="4389612" y="3958098"/>
            <a:ext cx="1600200" cy="1600200"/>
          </a:xfrm>
          <a:prstGeom prst="rect">
            <a:avLst/>
          </a:prstGeom>
        </p:spPr>
      </p:pic>
    </p:spTree>
    <p:extLst>
      <p:ext uri="{BB962C8B-B14F-4D97-AF65-F5344CB8AC3E}">
        <p14:creationId xmlns:p14="http://schemas.microsoft.com/office/powerpoint/2010/main" val="2781273905"/>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18B477CE-2F31-8816-DA3E-D16EBA28E8A3}"/>
              </a:ext>
            </a:extLst>
          </p:cNvPr>
          <p:cNvSpPr>
            <a:spLocks noGrp="1"/>
          </p:cNvSpPr>
          <p:nvPr>
            <p:ph type="ftr" sz="quarter" idx="11"/>
          </p:nvPr>
        </p:nvSpPr>
        <p:spPr/>
        <p:txBody>
          <a:bodyPr/>
          <a:lstStyle/>
          <a:p>
            <a:r>
              <a:rPr lang="en-US"/>
              <a:t>Fireside Chat with Leah Pimentel: DEI &amp; How Belonging Transforms</a:t>
            </a:r>
            <a:endParaRPr lang="en-US" dirty="0"/>
          </a:p>
        </p:txBody>
      </p:sp>
      <p:sp>
        <p:nvSpPr>
          <p:cNvPr id="3" name="Slide Number Placeholder 2">
            <a:extLst>
              <a:ext uri="{FF2B5EF4-FFF2-40B4-BE49-F238E27FC236}">
                <a16:creationId xmlns:a16="http://schemas.microsoft.com/office/drawing/2014/main" id="{CE0CF163-1626-62C5-410F-5D33BF7ED1CE}"/>
              </a:ext>
            </a:extLst>
          </p:cNvPr>
          <p:cNvSpPr>
            <a:spLocks noGrp="1"/>
          </p:cNvSpPr>
          <p:nvPr>
            <p:ph type="sldNum" sz="quarter" idx="12"/>
          </p:nvPr>
        </p:nvSpPr>
        <p:spPr/>
        <p:txBody>
          <a:bodyPr/>
          <a:lstStyle/>
          <a:p>
            <a:fld id="{7BCC8D0D-EAEC-449D-9161-023DFF90F2E2}" type="slidenum">
              <a:rPr lang="en-US" smtClean="0"/>
              <a:pPr/>
              <a:t>10</a:t>
            </a:fld>
            <a:endParaRPr lang="en-US" dirty="0"/>
          </a:p>
        </p:txBody>
      </p:sp>
      <p:sp>
        <p:nvSpPr>
          <p:cNvPr id="4" name="Text Placeholder 3">
            <a:extLst>
              <a:ext uri="{FF2B5EF4-FFF2-40B4-BE49-F238E27FC236}">
                <a16:creationId xmlns:a16="http://schemas.microsoft.com/office/drawing/2014/main" id="{85E1E95C-40B5-5322-4E45-4B8CA3D6F869}"/>
              </a:ext>
            </a:extLst>
          </p:cNvPr>
          <p:cNvSpPr>
            <a:spLocks noGrp="1"/>
          </p:cNvSpPr>
          <p:nvPr>
            <p:ph type="body" sz="quarter" idx="13"/>
          </p:nvPr>
        </p:nvSpPr>
        <p:spPr/>
        <p:txBody>
          <a:bodyPr>
            <a:normAutofit/>
          </a:bodyPr>
          <a:lstStyle/>
          <a:p>
            <a:pPr marL="0" indent="0">
              <a:buFont typeface="Wingdings" charset="2"/>
              <a:buNone/>
            </a:pPr>
            <a:r>
              <a:rPr lang="en-US" dirty="0"/>
              <a:t>The department of Anesthesia and Perioperative Care brings people from diverse backgrounds to become one of the preeminent Departments in the world. We are passionate about well-being for our staff, faculty, residents, fellows, and interns. </a:t>
            </a:r>
          </a:p>
        </p:txBody>
      </p:sp>
    </p:spTree>
    <p:extLst>
      <p:ext uri="{BB962C8B-B14F-4D97-AF65-F5344CB8AC3E}">
        <p14:creationId xmlns:p14="http://schemas.microsoft.com/office/powerpoint/2010/main" val="1401867673"/>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34FBC3EB-8AC3-C591-3897-6D4A5912303D}"/>
              </a:ext>
            </a:extLst>
          </p:cNvPr>
          <p:cNvSpPr>
            <a:spLocks noGrp="1"/>
          </p:cNvSpPr>
          <p:nvPr>
            <p:ph type="ftr" sz="quarter" idx="11"/>
          </p:nvPr>
        </p:nvSpPr>
        <p:spPr/>
        <p:txBody>
          <a:bodyPr/>
          <a:lstStyle/>
          <a:p>
            <a:r>
              <a:rPr lang="en-US"/>
              <a:t>Fireside Chat with Leah Pimentel: DEI &amp; How Belonging Transforms</a:t>
            </a:r>
            <a:endParaRPr lang="en-US" dirty="0"/>
          </a:p>
        </p:txBody>
      </p:sp>
      <p:sp>
        <p:nvSpPr>
          <p:cNvPr id="3" name="Slide Number Placeholder 2">
            <a:extLst>
              <a:ext uri="{FF2B5EF4-FFF2-40B4-BE49-F238E27FC236}">
                <a16:creationId xmlns:a16="http://schemas.microsoft.com/office/drawing/2014/main" id="{F81ECFF5-900D-9DCE-CDD0-C3D39AA0694A}"/>
              </a:ext>
            </a:extLst>
          </p:cNvPr>
          <p:cNvSpPr>
            <a:spLocks noGrp="1"/>
          </p:cNvSpPr>
          <p:nvPr>
            <p:ph type="sldNum" sz="quarter" idx="12"/>
          </p:nvPr>
        </p:nvSpPr>
        <p:spPr/>
        <p:txBody>
          <a:bodyPr/>
          <a:lstStyle/>
          <a:p>
            <a:fld id="{7BCC8D0D-EAEC-449D-9161-023DFF90F2E2}" type="slidenum">
              <a:rPr lang="en-US" smtClean="0"/>
              <a:pPr/>
              <a:t>11</a:t>
            </a:fld>
            <a:endParaRPr lang="en-US" dirty="0"/>
          </a:p>
        </p:txBody>
      </p:sp>
      <p:sp>
        <p:nvSpPr>
          <p:cNvPr id="4" name="Text Placeholder 3">
            <a:extLst>
              <a:ext uri="{FF2B5EF4-FFF2-40B4-BE49-F238E27FC236}">
                <a16:creationId xmlns:a16="http://schemas.microsoft.com/office/drawing/2014/main" id="{425CF6DE-04D3-6EB7-DC42-D2D133FCD17F}"/>
              </a:ext>
            </a:extLst>
          </p:cNvPr>
          <p:cNvSpPr>
            <a:spLocks noGrp="1"/>
          </p:cNvSpPr>
          <p:nvPr>
            <p:ph type="body" sz="quarter" idx="13"/>
          </p:nvPr>
        </p:nvSpPr>
        <p:spPr>
          <a:xfrm>
            <a:off x="437602" y="1908315"/>
            <a:ext cx="8229323" cy="3165130"/>
          </a:xfrm>
        </p:spPr>
        <p:txBody>
          <a:bodyPr>
            <a:normAutofit fontScale="55000" lnSpcReduction="20000"/>
          </a:bodyPr>
          <a:lstStyle/>
          <a:p>
            <a:pPr>
              <a:lnSpc>
                <a:spcPct val="120000"/>
              </a:lnSpc>
            </a:pPr>
            <a:r>
              <a:rPr lang="en-US" sz="4500" dirty="0"/>
              <a:t>We are committed to building and sustaining a culture of belonging that reflects all people; and where members of every age, race, national origin, gender identity, sexual orientation, ability, and religion feel welcome, seen, heard, and supported. Diversity develops better collaborators, stronger communicators, greater innovators, and deeper thinkers. </a:t>
            </a:r>
          </a:p>
          <a:p>
            <a:endParaRPr lang="en-US" dirty="0"/>
          </a:p>
        </p:txBody>
      </p:sp>
      <p:sp>
        <p:nvSpPr>
          <p:cNvPr id="5" name="Text Placeholder 4">
            <a:extLst>
              <a:ext uri="{FF2B5EF4-FFF2-40B4-BE49-F238E27FC236}">
                <a16:creationId xmlns:a16="http://schemas.microsoft.com/office/drawing/2014/main" id="{73317E28-59D7-AE98-7DBC-9046CA07B247}"/>
              </a:ext>
            </a:extLst>
          </p:cNvPr>
          <p:cNvSpPr>
            <a:spLocks noGrp="1"/>
          </p:cNvSpPr>
          <p:nvPr>
            <p:ph type="body" sz="quarter" idx="14"/>
          </p:nvPr>
        </p:nvSpPr>
        <p:spPr/>
        <p:txBody>
          <a:bodyPr/>
          <a:lstStyle/>
          <a:p>
            <a:r>
              <a:rPr lang="en-US" dirty="0"/>
              <a:t>	</a:t>
            </a:r>
          </a:p>
        </p:txBody>
      </p:sp>
    </p:spTree>
    <p:extLst>
      <p:ext uri="{BB962C8B-B14F-4D97-AF65-F5344CB8AC3E}">
        <p14:creationId xmlns:p14="http://schemas.microsoft.com/office/powerpoint/2010/main" val="865138478"/>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EAAB0180-69E9-5B37-0CE0-10679C65C17C}"/>
              </a:ext>
            </a:extLst>
          </p:cNvPr>
          <p:cNvSpPr>
            <a:spLocks noGrp="1"/>
          </p:cNvSpPr>
          <p:nvPr>
            <p:ph type="ftr" sz="quarter" idx="11"/>
          </p:nvPr>
        </p:nvSpPr>
        <p:spPr/>
        <p:txBody>
          <a:bodyPr/>
          <a:lstStyle/>
          <a:p>
            <a:r>
              <a:rPr lang="en-US"/>
              <a:t>Fireside Chat with Leah Pimentel: DEI &amp; How Belonging Transforms</a:t>
            </a:r>
            <a:endParaRPr lang="en-US" dirty="0"/>
          </a:p>
        </p:txBody>
      </p:sp>
      <p:sp>
        <p:nvSpPr>
          <p:cNvPr id="3" name="Slide Number Placeholder 2">
            <a:extLst>
              <a:ext uri="{FF2B5EF4-FFF2-40B4-BE49-F238E27FC236}">
                <a16:creationId xmlns:a16="http://schemas.microsoft.com/office/drawing/2014/main" id="{074647D4-55D0-4565-BA77-553165F747CD}"/>
              </a:ext>
            </a:extLst>
          </p:cNvPr>
          <p:cNvSpPr>
            <a:spLocks noGrp="1"/>
          </p:cNvSpPr>
          <p:nvPr>
            <p:ph type="sldNum" sz="quarter" idx="12"/>
          </p:nvPr>
        </p:nvSpPr>
        <p:spPr/>
        <p:txBody>
          <a:bodyPr/>
          <a:lstStyle/>
          <a:p>
            <a:fld id="{7BCC8D0D-EAEC-449D-9161-023DFF90F2E2}" type="slidenum">
              <a:rPr lang="en-US" smtClean="0"/>
              <a:pPr/>
              <a:t>12</a:t>
            </a:fld>
            <a:endParaRPr lang="en-US" dirty="0"/>
          </a:p>
        </p:txBody>
      </p:sp>
      <p:sp>
        <p:nvSpPr>
          <p:cNvPr id="4" name="Text Placeholder 3">
            <a:extLst>
              <a:ext uri="{FF2B5EF4-FFF2-40B4-BE49-F238E27FC236}">
                <a16:creationId xmlns:a16="http://schemas.microsoft.com/office/drawing/2014/main" id="{49B3F5B9-8A21-5A6D-041A-CE17AEBE1C5C}"/>
              </a:ext>
            </a:extLst>
          </p:cNvPr>
          <p:cNvSpPr>
            <a:spLocks noGrp="1"/>
          </p:cNvSpPr>
          <p:nvPr>
            <p:ph type="body" sz="quarter" idx="13"/>
          </p:nvPr>
        </p:nvSpPr>
        <p:spPr/>
        <p:txBody>
          <a:bodyPr>
            <a:noAutofit/>
          </a:bodyPr>
          <a:lstStyle/>
          <a:p>
            <a:pPr marL="0" indent="0">
              <a:lnSpc>
                <a:spcPct val="120000"/>
              </a:lnSpc>
              <a:buFont typeface="Wingdings" charset="2"/>
              <a:buNone/>
            </a:pPr>
            <a:r>
              <a:rPr lang="en-US" sz="2400" dirty="0"/>
              <a:t>Creating a diverse, equitable, and inclusive department is an ever-evolving journey. We challenge ourselves to do this work on a personal and institutional level, with empathy and mutual respect. Building and sustaining a diverse, equitable, and inclusive department is the responsibility of all. We are committed to diversity, equity, and inclusion, and hold the promise of a better future for all.</a:t>
            </a:r>
          </a:p>
        </p:txBody>
      </p:sp>
    </p:spTree>
    <p:extLst>
      <p:ext uri="{BB962C8B-B14F-4D97-AF65-F5344CB8AC3E}">
        <p14:creationId xmlns:p14="http://schemas.microsoft.com/office/powerpoint/2010/main" val="729469936"/>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7DCD2F19-F311-E1CE-DE8B-2B3D2A2029A2}"/>
              </a:ext>
            </a:extLst>
          </p:cNvPr>
          <p:cNvSpPr>
            <a:spLocks noGrp="1"/>
          </p:cNvSpPr>
          <p:nvPr>
            <p:ph type="ftr" sz="quarter" idx="11"/>
          </p:nvPr>
        </p:nvSpPr>
        <p:spPr/>
        <p:txBody>
          <a:bodyPr/>
          <a:lstStyle/>
          <a:p>
            <a:r>
              <a:rPr lang="en-US"/>
              <a:t>Fireside Chat with Leah Pimentel: DEI &amp; How Belonging Transforms</a:t>
            </a:r>
            <a:endParaRPr lang="en-US" dirty="0"/>
          </a:p>
        </p:txBody>
      </p:sp>
      <p:sp>
        <p:nvSpPr>
          <p:cNvPr id="3" name="Slide Number Placeholder 2">
            <a:extLst>
              <a:ext uri="{FF2B5EF4-FFF2-40B4-BE49-F238E27FC236}">
                <a16:creationId xmlns:a16="http://schemas.microsoft.com/office/drawing/2014/main" id="{664257B5-682D-5646-7389-588D742599F6}"/>
              </a:ext>
            </a:extLst>
          </p:cNvPr>
          <p:cNvSpPr>
            <a:spLocks noGrp="1"/>
          </p:cNvSpPr>
          <p:nvPr>
            <p:ph type="sldNum" sz="quarter" idx="12"/>
          </p:nvPr>
        </p:nvSpPr>
        <p:spPr/>
        <p:txBody>
          <a:bodyPr/>
          <a:lstStyle/>
          <a:p>
            <a:fld id="{7BCC8D0D-EAEC-449D-9161-023DFF90F2E2}" type="slidenum">
              <a:rPr lang="en-US" smtClean="0"/>
              <a:pPr/>
              <a:t>13</a:t>
            </a:fld>
            <a:endParaRPr lang="en-US" dirty="0"/>
          </a:p>
        </p:txBody>
      </p:sp>
      <p:sp>
        <p:nvSpPr>
          <p:cNvPr id="4" name="Title 3">
            <a:extLst>
              <a:ext uri="{FF2B5EF4-FFF2-40B4-BE49-F238E27FC236}">
                <a16:creationId xmlns:a16="http://schemas.microsoft.com/office/drawing/2014/main" id="{21CE9613-54D1-E8C2-899F-672CD11E9958}"/>
              </a:ext>
            </a:extLst>
          </p:cNvPr>
          <p:cNvSpPr>
            <a:spLocks noGrp="1"/>
          </p:cNvSpPr>
          <p:nvPr>
            <p:ph type="title"/>
          </p:nvPr>
        </p:nvSpPr>
        <p:spPr/>
        <p:txBody>
          <a:bodyPr/>
          <a:lstStyle/>
          <a:p>
            <a:r>
              <a:rPr lang="en-US" sz="3600" dirty="0"/>
              <a:t>What is Diversity, Equity, and Inclusion (DEI)?</a:t>
            </a:r>
            <a:endParaRPr lang="en-US" dirty="0"/>
          </a:p>
        </p:txBody>
      </p:sp>
    </p:spTree>
    <p:extLst>
      <p:ext uri="{BB962C8B-B14F-4D97-AF65-F5344CB8AC3E}">
        <p14:creationId xmlns:p14="http://schemas.microsoft.com/office/powerpoint/2010/main" val="683953982"/>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C20E58FD-6056-70F6-D411-850C42B51DD1}"/>
              </a:ext>
            </a:extLst>
          </p:cNvPr>
          <p:cNvSpPr>
            <a:spLocks noGrp="1"/>
          </p:cNvSpPr>
          <p:nvPr>
            <p:ph type="ftr" sz="quarter" idx="12"/>
          </p:nvPr>
        </p:nvSpPr>
        <p:spPr/>
        <p:txBody>
          <a:bodyPr/>
          <a:lstStyle/>
          <a:p>
            <a:r>
              <a:rPr lang="en-US"/>
              <a:t>Fireside Chat with Leah Pimentel: DEI &amp; How Belonging Transforms</a:t>
            </a:r>
            <a:endParaRPr lang="en-US" dirty="0"/>
          </a:p>
        </p:txBody>
      </p:sp>
      <p:sp>
        <p:nvSpPr>
          <p:cNvPr id="3" name="Slide Number Placeholder 2">
            <a:extLst>
              <a:ext uri="{FF2B5EF4-FFF2-40B4-BE49-F238E27FC236}">
                <a16:creationId xmlns:a16="http://schemas.microsoft.com/office/drawing/2014/main" id="{1546C8EE-EC43-144D-5260-109DDF8E47F8}"/>
              </a:ext>
            </a:extLst>
          </p:cNvPr>
          <p:cNvSpPr>
            <a:spLocks noGrp="1"/>
          </p:cNvSpPr>
          <p:nvPr>
            <p:ph type="sldNum" sz="quarter" idx="13"/>
          </p:nvPr>
        </p:nvSpPr>
        <p:spPr/>
        <p:txBody>
          <a:bodyPr/>
          <a:lstStyle/>
          <a:p>
            <a:fld id="{7BCC8D0D-EAEC-449D-9161-023DFF90F2E2}" type="slidenum">
              <a:rPr lang="en-US" smtClean="0"/>
              <a:pPr/>
              <a:t>14</a:t>
            </a:fld>
            <a:endParaRPr lang="en-US" dirty="0"/>
          </a:p>
        </p:txBody>
      </p:sp>
      <p:sp>
        <p:nvSpPr>
          <p:cNvPr id="4" name="Title 3">
            <a:extLst>
              <a:ext uri="{FF2B5EF4-FFF2-40B4-BE49-F238E27FC236}">
                <a16:creationId xmlns:a16="http://schemas.microsoft.com/office/drawing/2014/main" id="{5C032646-D1A3-6506-8047-36CEEFB53322}"/>
              </a:ext>
            </a:extLst>
          </p:cNvPr>
          <p:cNvSpPr>
            <a:spLocks noGrp="1"/>
          </p:cNvSpPr>
          <p:nvPr>
            <p:ph type="title"/>
          </p:nvPr>
        </p:nvSpPr>
        <p:spPr/>
        <p:txBody>
          <a:bodyPr/>
          <a:lstStyle/>
          <a:p>
            <a:r>
              <a:rPr lang="en-US" sz="3600" dirty="0"/>
              <a:t>Diversity</a:t>
            </a:r>
            <a:endParaRPr lang="en-US" dirty="0"/>
          </a:p>
        </p:txBody>
      </p:sp>
      <p:sp>
        <p:nvSpPr>
          <p:cNvPr id="6" name="Content Placeholder 5">
            <a:extLst>
              <a:ext uri="{FF2B5EF4-FFF2-40B4-BE49-F238E27FC236}">
                <a16:creationId xmlns:a16="http://schemas.microsoft.com/office/drawing/2014/main" id="{AFB0D7C5-7217-949D-E5D9-F2FDC87FA178}"/>
              </a:ext>
            </a:extLst>
          </p:cNvPr>
          <p:cNvSpPr>
            <a:spLocks noGrp="1"/>
          </p:cNvSpPr>
          <p:nvPr>
            <p:ph idx="1"/>
          </p:nvPr>
        </p:nvSpPr>
        <p:spPr>
          <a:xfrm>
            <a:off x="680274" y="2472390"/>
            <a:ext cx="8137665" cy="3909393"/>
          </a:xfrm>
        </p:spPr>
        <p:txBody>
          <a:bodyPr/>
          <a:lstStyle/>
          <a:p>
            <a:pPr marL="0" indent="0">
              <a:buNone/>
            </a:pPr>
            <a:endParaRPr lang="en-US" sz="1800" dirty="0"/>
          </a:p>
          <a:p>
            <a:pPr marL="0" indent="0">
              <a:buNone/>
            </a:pPr>
            <a:r>
              <a:rPr lang="en-US" sz="1800" dirty="0"/>
              <a:t>Focuses on increasing the representation of protected classes, the groups that have historically been disadvantaged: minorities, individuals with disabilities, women, veterans, and the LGBTQ+ population. Beyond that, the definition can also include all dimensions that make us different, which may include diversity of economic backgrounds, education, perspective, and political thought. </a:t>
            </a:r>
          </a:p>
          <a:p>
            <a:pPr marL="0" indent="0">
              <a:buNone/>
            </a:pPr>
            <a:r>
              <a:rPr lang="en-US" sz="1800" dirty="0"/>
              <a:t>Broadening the term helps to bring together a mix of perspectives, enables people to bring into that discussion their unique backgrounds and experiences, and have a very spirited discussion. It is then and only then, that you allow for the superior ideas to emerge. And that’s how you achieve better outcomes. That’s how you become a better organization.</a:t>
            </a:r>
          </a:p>
        </p:txBody>
      </p:sp>
      <p:pic>
        <p:nvPicPr>
          <p:cNvPr id="11" name="Picture 10" descr="Background pattern, map&#10;&#10;Description automatically generated with medium confidence">
            <a:extLst>
              <a:ext uri="{FF2B5EF4-FFF2-40B4-BE49-F238E27FC236}">
                <a16:creationId xmlns:a16="http://schemas.microsoft.com/office/drawing/2014/main" id="{7406B0D7-D292-0BB1-51A3-660F90139C01}"/>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3924095" y="249890"/>
            <a:ext cx="4127500" cy="2222500"/>
          </a:xfrm>
          <a:prstGeom prst="rect">
            <a:avLst/>
          </a:prstGeom>
        </p:spPr>
      </p:pic>
    </p:spTree>
    <p:extLst>
      <p:ext uri="{BB962C8B-B14F-4D97-AF65-F5344CB8AC3E}">
        <p14:creationId xmlns:p14="http://schemas.microsoft.com/office/powerpoint/2010/main" val="130165529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047A0D02-6219-2895-13D6-D20FDDA6BB2F}"/>
              </a:ext>
            </a:extLst>
          </p:cNvPr>
          <p:cNvSpPr>
            <a:spLocks noGrp="1"/>
          </p:cNvSpPr>
          <p:nvPr>
            <p:ph type="ftr" sz="quarter" idx="12"/>
          </p:nvPr>
        </p:nvSpPr>
        <p:spPr/>
        <p:txBody>
          <a:bodyPr/>
          <a:lstStyle/>
          <a:p>
            <a:r>
              <a:rPr lang="en-US"/>
              <a:t>Fireside Chat with Leah Pimentel: DEI &amp; How Belonging Transforms</a:t>
            </a:r>
            <a:endParaRPr lang="en-US" dirty="0"/>
          </a:p>
        </p:txBody>
      </p:sp>
      <p:sp>
        <p:nvSpPr>
          <p:cNvPr id="3" name="Slide Number Placeholder 2">
            <a:extLst>
              <a:ext uri="{FF2B5EF4-FFF2-40B4-BE49-F238E27FC236}">
                <a16:creationId xmlns:a16="http://schemas.microsoft.com/office/drawing/2014/main" id="{6138EEFB-B4DD-B184-E9D2-E8528383DB2C}"/>
              </a:ext>
            </a:extLst>
          </p:cNvPr>
          <p:cNvSpPr>
            <a:spLocks noGrp="1"/>
          </p:cNvSpPr>
          <p:nvPr>
            <p:ph type="sldNum" sz="quarter" idx="13"/>
          </p:nvPr>
        </p:nvSpPr>
        <p:spPr/>
        <p:txBody>
          <a:bodyPr/>
          <a:lstStyle/>
          <a:p>
            <a:fld id="{7BCC8D0D-EAEC-449D-9161-023DFF90F2E2}" type="slidenum">
              <a:rPr lang="en-US" smtClean="0"/>
              <a:pPr/>
              <a:t>15</a:t>
            </a:fld>
            <a:endParaRPr lang="en-US" dirty="0"/>
          </a:p>
        </p:txBody>
      </p:sp>
      <p:sp>
        <p:nvSpPr>
          <p:cNvPr id="4" name="Title 3">
            <a:extLst>
              <a:ext uri="{FF2B5EF4-FFF2-40B4-BE49-F238E27FC236}">
                <a16:creationId xmlns:a16="http://schemas.microsoft.com/office/drawing/2014/main" id="{D60BDCB5-FF48-89BC-B599-24FBF90BF86A}"/>
              </a:ext>
            </a:extLst>
          </p:cNvPr>
          <p:cNvSpPr>
            <a:spLocks noGrp="1"/>
          </p:cNvSpPr>
          <p:nvPr>
            <p:ph type="title"/>
          </p:nvPr>
        </p:nvSpPr>
        <p:spPr/>
        <p:txBody>
          <a:bodyPr/>
          <a:lstStyle/>
          <a:p>
            <a:r>
              <a:rPr lang="en-US" dirty="0"/>
              <a:t>Equity</a:t>
            </a:r>
          </a:p>
        </p:txBody>
      </p:sp>
      <p:sp>
        <p:nvSpPr>
          <p:cNvPr id="6" name="Content Placeholder 5">
            <a:extLst>
              <a:ext uri="{FF2B5EF4-FFF2-40B4-BE49-F238E27FC236}">
                <a16:creationId xmlns:a16="http://schemas.microsoft.com/office/drawing/2014/main" id="{156337DC-3159-4BDC-94FA-3E8EFB323839}"/>
              </a:ext>
            </a:extLst>
          </p:cNvPr>
          <p:cNvSpPr>
            <a:spLocks noGrp="1"/>
          </p:cNvSpPr>
          <p:nvPr>
            <p:ph idx="1"/>
          </p:nvPr>
        </p:nvSpPr>
        <p:spPr>
          <a:xfrm>
            <a:off x="790227" y="1197832"/>
            <a:ext cx="8137665" cy="3909393"/>
          </a:xfrm>
        </p:spPr>
        <p:txBody>
          <a:bodyPr/>
          <a:lstStyle/>
          <a:p>
            <a:pPr marL="0" indent="0">
              <a:buNone/>
            </a:pPr>
            <a:r>
              <a:rPr lang="en-US" sz="2000" dirty="0"/>
              <a:t>Focuses on treating everyone fairly, providing equal access to opportunities within your organization, equal pay for equal work, and committing ourselves to removing any barriers that may prevent that.</a:t>
            </a:r>
          </a:p>
        </p:txBody>
      </p:sp>
      <p:pic>
        <p:nvPicPr>
          <p:cNvPr id="8" name="Picture 7" descr="Diagram&#10;&#10;Description automatically generated">
            <a:extLst>
              <a:ext uri="{FF2B5EF4-FFF2-40B4-BE49-F238E27FC236}">
                <a16:creationId xmlns:a16="http://schemas.microsoft.com/office/drawing/2014/main" id="{9CCBDEA7-C53F-5A23-F723-DCDA8AE04119}"/>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1320800" y="2579393"/>
            <a:ext cx="6502400" cy="3556000"/>
          </a:xfrm>
          <a:prstGeom prst="rect">
            <a:avLst/>
          </a:prstGeom>
        </p:spPr>
      </p:pic>
    </p:spTree>
    <p:extLst>
      <p:ext uri="{BB962C8B-B14F-4D97-AF65-F5344CB8AC3E}">
        <p14:creationId xmlns:p14="http://schemas.microsoft.com/office/powerpoint/2010/main" val="3423424464"/>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58E70772-628D-CD6D-2374-DFA2D7F9AA3E}"/>
              </a:ext>
            </a:extLst>
          </p:cNvPr>
          <p:cNvSpPr>
            <a:spLocks noGrp="1"/>
          </p:cNvSpPr>
          <p:nvPr>
            <p:ph type="ftr" sz="quarter" idx="12"/>
          </p:nvPr>
        </p:nvSpPr>
        <p:spPr/>
        <p:txBody>
          <a:bodyPr/>
          <a:lstStyle/>
          <a:p>
            <a:r>
              <a:rPr lang="en-US"/>
              <a:t>Fireside Chat with Leah Pimentel: DEI &amp; How Belonging Transforms</a:t>
            </a:r>
            <a:endParaRPr lang="en-US" dirty="0"/>
          </a:p>
        </p:txBody>
      </p:sp>
      <p:sp>
        <p:nvSpPr>
          <p:cNvPr id="3" name="Slide Number Placeholder 2">
            <a:extLst>
              <a:ext uri="{FF2B5EF4-FFF2-40B4-BE49-F238E27FC236}">
                <a16:creationId xmlns:a16="http://schemas.microsoft.com/office/drawing/2014/main" id="{2C07FAA9-DA90-F3B4-836B-A3D4C47EE530}"/>
              </a:ext>
            </a:extLst>
          </p:cNvPr>
          <p:cNvSpPr>
            <a:spLocks noGrp="1"/>
          </p:cNvSpPr>
          <p:nvPr>
            <p:ph type="sldNum" sz="quarter" idx="13"/>
          </p:nvPr>
        </p:nvSpPr>
        <p:spPr/>
        <p:txBody>
          <a:bodyPr/>
          <a:lstStyle/>
          <a:p>
            <a:fld id="{7BCC8D0D-EAEC-449D-9161-023DFF90F2E2}" type="slidenum">
              <a:rPr lang="en-US" smtClean="0"/>
              <a:pPr/>
              <a:t>16</a:t>
            </a:fld>
            <a:endParaRPr lang="en-US" dirty="0"/>
          </a:p>
        </p:txBody>
      </p:sp>
      <p:sp>
        <p:nvSpPr>
          <p:cNvPr id="4" name="Title 3">
            <a:extLst>
              <a:ext uri="{FF2B5EF4-FFF2-40B4-BE49-F238E27FC236}">
                <a16:creationId xmlns:a16="http://schemas.microsoft.com/office/drawing/2014/main" id="{1600C71C-0D2E-760E-F46F-D0DE474E7D0F}"/>
              </a:ext>
            </a:extLst>
          </p:cNvPr>
          <p:cNvSpPr>
            <a:spLocks noGrp="1"/>
          </p:cNvSpPr>
          <p:nvPr>
            <p:ph type="title"/>
          </p:nvPr>
        </p:nvSpPr>
        <p:spPr/>
        <p:txBody>
          <a:bodyPr/>
          <a:lstStyle/>
          <a:p>
            <a:r>
              <a:rPr lang="en-US" dirty="0"/>
              <a:t>Inclusion</a:t>
            </a:r>
          </a:p>
        </p:txBody>
      </p:sp>
      <p:sp>
        <p:nvSpPr>
          <p:cNvPr id="6" name="Content Placeholder 5">
            <a:extLst>
              <a:ext uri="{FF2B5EF4-FFF2-40B4-BE49-F238E27FC236}">
                <a16:creationId xmlns:a16="http://schemas.microsoft.com/office/drawing/2014/main" id="{DD8A5E2D-6639-7425-BA90-3EB3A0A6A02B}"/>
              </a:ext>
            </a:extLst>
          </p:cNvPr>
          <p:cNvSpPr>
            <a:spLocks noGrp="1"/>
          </p:cNvSpPr>
          <p:nvPr>
            <p:ph idx="1"/>
          </p:nvPr>
        </p:nvSpPr>
        <p:spPr>
          <a:xfrm>
            <a:off x="4039757" y="583242"/>
            <a:ext cx="4650658" cy="5081839"/>
          </a:xfrm>
        </p:spPr>
        <p:txBody>
          <a:bodyPr/>
          <a:lstStyle/>
          <a:p>
            <a:pPr marL="0" indent="0">
              <a:buNone/>
            </a:pPr>
            <a:r>
              <a:rPr lang="en-US" sz="1900" dirty="0"/>
              <a:t>Unleashes the power of diversity.</a:t>
            </a:r>
          </a:p>
          <a:p>
            <a:pPr marL="0" indent="0">
              <a:buNone/>
            </a:pPr>
            <a:r>
              <a:rPr lang="en-US" sz="1900" dirty="0"/>
              <a:t>Diversity without inclusion is like being invited to the party but not being asked to dance. We can’t have diversity without inclusion; otherwise, we will continue to bring in diverse employees only to lose them through the back door, because they don’t see a future with the organization. </a:t>
            </a:r>
          </a:p>
          <a:p>
            <a:pPr marL="0" indent="0">
              <a:buNone/>
            </a:pPr>
            <a:r>
              <a:rPr lang="en-US" sz="1900" dirty="0"/>
              <a:t>To be able to grow diverse teams and harness the power of diversity, we need to build a culture where people feel a strong sense of belonging, where employees from all groups and backgrounds are accepted, respected, valued; where they can bring their full selves to work; and in the process contribute their best work.</a:t>
            </a:r>
          </a:p>
        </p:txBody>
      </p:sp>
      <p:pic>
        <p:nvPicPr>
          <p:cNvPr id="11" name="Picture 10" descr="Chart&#10;&#10;Description automatically generated">
            <a:extLst>
              <a:ext uri="{FF2B5EF4-FFF2-40B4-BE49-F238E27FC236}">
                <a16:creationId xmlns:a16="http://schemas.microsoft.com/office/drawing/2014/main" id="{C394E60E-4162-7519-1130-0ABEA8224509}"/>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148247" y="1109346"/>
            <a:ext cx="4289266" cy="2855042"/>
          </a:xfrm>
          <a:prstGeom prst="rect">
            <a:avLst/>
          </a:prstGeom>
        </p:spPr>
      </p:pic>
      <p:pic>
        <p:nvPicPr>
          <p:cNvPr id="12" name="Picture 11" descr="Chart&#10;&#10;Description automatically generated">
            <a:extLst>
              <a:ext uri="{FF2B5EF4-FFF2-40B4-BE49-F238E27FC236}">
                <a16:creationId xmlns:a16="http://schemas.microsoft.com/office/drawing/2014/main" id="{FE9E6CC3-24D8-65C8-53E9-187C1B1ED6FB}"/>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612211" y="4029295"/>
            <a:ext cx="2667089" cy="1775281"/>
          </a:xfrm>
          <a:prstGeom prst="rect">
            <a:avLst/>
          </a:prstGeom>
        </p:spPr>
      </p:pic>
    </p:spTree>
    <p:extLst>
      <p:ext uri="{BB962C8B-B14F-4D97-AF65-F5344CB8AC3E}">
        <p14:creationId xmlns:p14="http://schemas.microsoft.com/office/powerpoint/2010/main" val="3727811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7EAA8D37-C279-78AA-129F-3B0AE8101FA5}"/>
              </a:ext>
            </a:extLst>
          </p:cNvPr>
          <p:cNvSpPr>
            <a:spLocks noGrp="1"/>
          </p:cNvSpPr>
          <p:nvPr>
            <p:ph type="ftr" sz="quarter" idx="12"/>
          </p:nvPr>
        </p:nvSpPr>
        <p:spPr/>
        <p:txBody>
          <a:bodyPr/>
          <a:lstStyle/>
          <a:p>
            <a:r>
              <a:rPr lang="en-US"/>
              <a:t>Fireside Chat with Leah Pimentel: DEI &amp; How Belonging Transforms</a:t>
            </a:r>
            <a:endParaRPr lang="en-US" dirty="0"/>
          </a:p>
        </p:txBody>
      </p:sp>
      <p:sp>
        <p:nvSpPr>
          <p:cNvPr id="3" name="Slide Number Placeholder 2">
            <a:extLst>
              <a:ext uri="{FF2B5EF4-FFF2-40B4-BE49-F238E27FC236}">
                <a16:creationId xmlns:a16="http://schemas.microsoft.com/office/drawing/2014/main" id="{EF105B57-11F2-8ACD-2E04-0317E8D0AB5C}"/>
              </a:ext>
            </a:extLst>
          </p:cNvPr>
          <p:cNvSpPr>
            <a:spLocks noGrp="1"/>
          </p:cNvSpPr>
          <p:nvPr>
            <p:ph type="sldNum" sz="quarter" idx="13"/>
          </p:nvPr>
        </p:nvSpPr>
        <p:spPr/>
        <p:txBody>
          <a:bodyPr/>
          <a:lstStyle/>
          <a:p>
            <a:fld id="{7BCC8D0D-EAEC-449D-9161-023DFF90F2E2}" type="slidenum">
              <a:rPr lang="en-US" smtClean="0"/>
              <a:pPr/>
              <a:t>17</a:t>
            </a:fld>
            <a:endParaRPr lang="en-US" dirty="0"/>
          </a:p>
        </p:txBody>
      </p:sp>
      <p:sp>
        <p:nvSpPr>
          <p:cNvPr id="4" name="Title 3">
            <a:extLst>
              <a:ext uri="{FF2B5EF4-FFF2-40B4-BE49-F238E27FC236}">
                <a16:creationId xmlns:a16="http://schemas.microsoft.com/office/drawing/2014/main" id="{84A0A208-381C-7186-D9A5-3A437790CE2F}"/>
              </a:ext>
            </a:extLst>
          </p:cNvPr>
          <p:cNvSpPr>
            <a:spLocks noGrp="1"/>
          </p:cNvSpPr>
          <p:nvPr>
            <p:ph type="title"/>
          </p:nvPr>
        </p:nvSpPr>
        <p:spPr/>
        <p:txBody>
          <a:bodyPr/>
          <a:lstStyle/>
          <a:p>
            <a:r>
              <a:rPr lang="en-US" dirty="0"/>
              <a:t>DEI is:</a:t>
            </a:r>
          </a:p>
        </p:txBody>
      </p:sp>
      <p:pic>
        <p:nvPicPr>
          <p:cNvPr id="15" name="Content Placeholder 7" descr="Icon&#10;&#10;Description automatically generated">
            <a:extLst>
              <a:ext uri="{FF2B5EF4-FFF2-40B4-BE49-F238E27FC236}">
                <a16:creationId xmlns:a16="http://schemas.microsoft.com/office/drawing/2014/main" id="{56825C2F-2D1A-C449-171F-E86FA9DAE601}"/>
              </a:ext>
            </a:extLst>
          </p:cNvPr>
          <p:cNvPicPr>
            <a:picLocks noGrp="1" noChangeAspect="1"/>
          </p:cNvPicPr>
          <p:nvPr>
            <p:ph sz="quarter" idx="18"/>
          </p:nvPr>
        </p:nvPicPr>
        <p:blipFill>
          <a:blip r:embed="rId3"/>
          <a:stretch>
            <a:fillRect/>
          </a:stretch>
        </p:blipFill>
        <p:spPr>
          <a:xfrm>
            <a:off x="835311" y="1893888"/>
            <a:ext cx="3069652" cy="3805237"/>
          </a:xfrm>
          <a:prstGeom prst="rect">
            <a:avLst/>
          </a:prstGeom>
        </p:spPr>
      </p:pic>
      <p:sp>
        <p:nvSpPr>
          <p:cNvPr id="14" name="Content Placeholder 13">
            <a:extLst>
              <a:ext uri="{FF2B5EF4-FFF2-40B4-BE49-F238E27FC236}">
                <a16:creationId xmlns:a16="http://schemas.microsoft.com/office/drawing/2014/main" id="{EBBD513C-8B57-6372-ABC4-8AD51BA62B27}"/>
              </a:ext>
            </a:extLst>
          </p:cNvPr>
          <p:cNvSpPr>
            <a:spLocks noGrp="1"/>
          </p:cNvSpPr>
          <p:nvPr>
            <p:ph sz="quarter" idx="19"/>
          </p:nvPr>
        </p:nvSpPr>
        <p:spPr>
          <a:xfrm>
            <a:off x="4824677" y="882573"/>
            <a:ext cx="3826840" cy="4324252"/>
          </a:xfrm>
        </p:spPr>
        <p:txBody>
          <a:bodyPr/>
          <a:lstStyle/>
          <a:p>
            <a:r>
              <a:rPr lang="en-US" sz="1800" dirty="0"/>
              <a:t>A transformation process with all dimensions of difference</a:t>
            </a:r>
          </a:p>
          <a:p>
            <a:r>
              <a:rPr lang="en-US" sz="1800" dirty="0"/>
              <a:t>Comprehensive and requires an integrated approach permeating the entire organization</a:t>
            </a:r>
          </a:p>
          <a:p>
            <a:r>
              <a:rPr lang="en-US" sz="1800" dirty="0"/>
              <a:t>Made up of multiple departments and components</a:t>
            </a:r>
          </a:p>
          <a:p>
            <a:r>
              <a:rPr lang="en-US" sz="1800" dirty="0"/>
              <a:t>Based on organizational diagnostic assessment </a:t>
            </a:r>
          </a:p>
          <a:p>
            <a:r>
              <a:rPr lang="en-US" sz="1800" dirty="0"/>
              <a:t>Aligned with core values</a:t>
            </a:r>
          </a:p>
          <a:p>
            <a:r>
              <a:rPr lang="en-US" sz="1800" dirty="0"/>
              <a:t>Effective communication throughout the organization</a:t>
            </a:r>
          </a:p>
          <a:p>
            <a:r>
              <a:rPr lang="en-US" sz="1800" dirty="0"/>
              <a:t>Securing leadership support and buy-in including an executive sponsor and a designated senior executive to lead efforts</a:t>
            </a:r>
          </a:p>
          <a:p>
            <a:endParaRPr lang="en-US" sz="1800" dirty="0"/>
          </a:p>
          <a:p>
            <a:endParaRPr lang="en-US" sz="1800" dirty="0"/>
          </a:p>
          <a:p>
            <a:endParaRPr lang="en-US" sz="1800" dirty="0"/>
          </a:p>
          <a:p>
            <a:endParaRPr lang="en-US" sz="1800" dirty="0"/>
          </a:p>
          <a:p>
            <a:endParaRPr lang="en-US" sz="1800" dirty="0"/>
          </a:p>
        </p:txBody>
      </p:sp>
    </p:spTree>
    <p:extLst>
      <p:ext uri="{BB962C8B-B14F-4D97-AF65-F5344CB8AC3E}">
        <p14:creationId xmlns:p14="http://schemas.microsoft.com/office/powerpoint/2010/main" val="9415445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 calcmode="lin" valueType="num">
                                      <p:cBhvr additive="base">
                                        <p:cTn id="7"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4">
                                            <p:txEl>
                                              <p:pRg st="1" end="1"/>
                                            </p:txEl>
                                          </p:spTgt>
                                        </p:tgtEl>
                                        <p:attrNameLst>
                                          <p:attrName>style.visibility</p:attrName>
                                        </p:attrNameLst>
                                      </p:cBhvr>
                                      <p:to>
                                        <p:strVal val="visible"/>
                                      </p:to>
                                    </p:set>
                                    <p:anim calcmode="lin" valueType="num">
                                      <p:cBhvr additive="base">
                                        <p:cTn id="13" dur="500" fill="hold"/>
                                        <p:tgtEl>
                                          <p:spTgt spid="1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4">
                                            <p:txEl>
                                              <p:pRg st="2" end="2"/>
                                            </p:txEl>
                                          </p:spTgt>
                                        </p:tgtEl>
                                        <p:attrNameLst>
                                          <p:attrName>style.visibility</p:attrName>
                                        </p:attrNameLst>
                                      </p:cBhvr>
                                      <p:to>
                                        <p:strVal val="visible"/>
                                      </p:to>
                                    </p:set>
                                    <p:anim calcmode="lin" valueType="num">
                                      <p:cBhvr additive="base">
                                        <p:cTn id="19" dur="500" fill="hold"/>
                                        <p:tgtEl>
                                          <p:spTgt spid="1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4">
                                            <p:txEl>
                                              <p:pRg st="3" end="3"/>
                                            </p:txEl>
                                          </p:spTgt>
                                        </p:tgtEl>
                                        <p:attrNameLst>
                                          <p:attrName>style.visibility</p:attrName>
                                        </p:attrNameLst>
                                      </p:cBhvr>
                                      <p:to>
                                        <p:strVal val="visible"/>
                                      </p:to>
                                    </p:set>
                                    <p:anim calcmode="lin" valueType="num">
                                      <p:cBhvr additive="base">
                                        <p:cTn id="25" dur="500" fill="hold"/>
                                        <p:tgtEl>
                                          <p:spTgt spid="14">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4">
                                            <p:txEl>
                                              <p:pRg st="4" end="4"/>
                                            </p:txEl>
                                          </p:spTgt>
                                        </p:tgtEl>
                                        <p:attrNameLst>
                                          <p:attrName>style.visibility</p:attrName>
                                        </p:attrNameLst>
                                      </p:cBhvr>
                                      <p:to>
                                        <p:strVal val="visible"/>
                                      </p:to>
                                    </p:set>
                                    <p:anim calcmode="lin" valueType="num">
                                      <p:cBhvr additive="base">
                                        <p:cTn id="31" dur="500" fill="hold"/>
                                        <p:tgtEl>
                                          <p:spTgt spid="14">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4">
                                            <p:txEl>
                                              <p:pRg st="5" end="5"/>
                                            </p:txEl>
                                          </p:spTgt>
                                        </p:tgtEl>
                                        <p:attrNameLst>
                                          <p:attrName>style.visibility</p:attrName>
                                        </p:attrNameLst>
                                      </p:cBhvr>
                                      <p:to>
                                        <p:strVal val="visible"/>
                                      </p:to>
                                    </p:set>
                                    <p:anim calcmode="lin" valueType="num">
                                      <p:cBhvr additive="base">
                                        <p:cTn id="37" dur="500" fill="hold"/>
                                        <p:tgtEl>
                                          <p:spTgt spid="14">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4">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14">
                                            <p:txEl>
                                              <p:pRg st="6" end="6"/>
                                            </p:txEl>
                                          </p:spTgt>
                                        </p:tgtEl>
                                        <p:attrNameLst>
                                          <p:attrName>style.visibility</p:attrName>
                                        </p:attrNameLst>
                                      </p:cBhvr>
                                      <p:to>
                                        <p:strVal val="visible"/>
                                      </p:to>
                                    </p:set>
                                    <p:anim calcmode="lin" valueType="num">
                                      <p:cBhvr additive="base">
                                        <p:cTn id="43" dur="500" fill="hold"/>
                                        <p:tgtEl>
                                          <p:spTgt spid="14">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4">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7EAA8D37-C279-78AA-129F-3B0AE8101FA5}"/>
              </a:ext>
            </a:extLst>
          </p:cNvPr>
          <p:cNvSpPr>
            <a:spLocks noGrp="1"/>
          </p:cNvSpPr>
          <p:nvPr>
            <p:ph type="ftr" sz="quarter" idx="12"/>
          </p:nvPr>
        </p:nvSpPr>
        <p:spPr/>
        <p:txBody>
          <a:bodyPr/>
          <a:lstStyle/>
          <a:p>
            <a:r>
              <a:rPr lang="en-US"/>
              <a:t>Fireside Chat with Leah Pimentel: DEI &amp; How Belonging Transforms</a:t>
            </a:r>
            <a:endParaRPr lang="en-US" dirty="0"/>
          </a:p>
        </p:txBody>
      </p:sp>
      <p:sp>
        <p:nvSpPr>
          <p:cNvPr id="3" name="Slide Number Placeholder 2">
            <a:extLst>
              <a:ext uri="{FF2B5EF4-FFF2-40B4-BE49-F238E27FC236}">
                <a16:creationId xmlns:a16="http://schemas.microsoft.com/office/drawing/2014/main" id="{EF105B57-11F2-8ACD-2E04-0317E8D0AB5C}"/>
              </a:ext>
            </a:extLst>
          </p:cNvPr>
          <p:cNvSpPr>
            <a:spLocks noGrp="1"/>
          </p:cNvSpPr>
          <p:nvPr>
            <p:ph type="sldNum" sz="quarter" idx="13"/>
          </p:nvPr>
        </p:nvSpPr>
        <p:spPr/>
        <p:txBody>
          <a:bodyPr/>
          <a:lstStyle/>
          <a:p>
            <a:fld id="{7BCC8D0D-EAEC-449D-9161-023DFF90F2E2}" type="slidenum">
              <a:rPr lang="en-US" smtClean="0"/>
              <a:pPr/>
              <a:t>18</a:t>
            </a:fld>
            <a:endParaRPr lang="en-US" dirty="0"/>
          </a:p>
        </p:txBody>
      </p:sp>
      <p:sp>
        <p:nvSpPr>
          <p:cNvPr id="4" name="Title 3">
            <a:extLst>
              <a:ext uri="{FF2B5EF4-FFF2-40B4-BE49-F238E27FC236}">
                <a16:creationId xmlns:a16="http://schemas.microsoft.com/office/drawing/2014/main" id="{84A0A208-381C-7186-D9A5-3A437790CE2F}"/>
              </a:ext>
            </a:extLst>
          </p:cNvPr>
          <p:cNvSpPr>
            <a:spLocks noGrp="1"/>
          </p:cNvSpPr>
          <p:nvPr>
            <p:ph type="title"/>
          </p:nvPr>
        </p:nvSpPr>
        <p:spPr/>
        <p:txBody>
          <a:bodyPr/>
          <a:lstStyle/>
          <a:p>
            <a:r>
              <a:rPr lang="en-US" dirty="0"/>
              <a:t>DEI is not:</a:t>
            </a:r>
          </a:p>
        </p:txBody>
      </p:sp>
      <p:sp>
        <p:nvSpPr>
          <p:cNvPr id="6" name="Content Placeholder 5">
            <a:extLst>
              <a:ext uri="{FF2B5EF4-FFF2-40B4-BE49-F238E27FC236}">
                <a16:creationId xmlns:a16="http://schemas.microsoft.com/office/drawing/2014/main" id="{ACFCDE41-D837-D362-705E-DB07640DF3CA}"/>
              </a:ext>
            </a:extLst>
          </p:cNvPr>
          <p:cNvSpPr>
            <a:spLocks noGrp="1"/>
          </p:cNvSpPr>
          <p:nvPr>
            <p:ph sz="quarter" idx="18"/>
          </p:nvPr>
        </p:nvSpPr>
        <p:spPr>
          <a:xfrm>
            <a:off x="453585" y="1599358"/>
            <a:ext cx="3826840" cy="3804111"/>
          </a:xfrm>
        </p:spPr>
        <p:txBody>
          <a:bodyPr/>
          <a:lstStyle/>
          <a:p>
            <a:r>
              <a:rPr lang="en-US" sz="2400" dirty="0"/>
              <a:t>Only about race or gender </a:t>
            </a:r>
          </a:p>
          <a:p>
            <a:pPr marL="0" indent="0">
              <a:buNone/>
            </a:pPr>
            <a:endParaRPr lang="en-US" sz="2400" dirty="0"/>
          </a:p>
          <a:p>
            <a:r>
              <a:rPr lang="en-US" sz="2400" dirty="0"/>
              <a:t>A onetime project</a:t>
            </a:r>
          </a:p>
          <a:p>
            <a:endParaRPr lang="en-US" sz="2400" dirty="0"/>
          </a:p>
          <a:p>
            <a:r>
              <a:rPr lang="en-US" sz="2400" dirty="0"/>
              <a:t>Just a compliance-based numbers focus</a:t>
            </a:r>
          </a:p>
          <a:p>
            <a:endParaRPr lang="en-US" sz="2400" dirty="0"/>
          </a:p>
          <a:p>
            <a:r>
              <a:rPr lang="en-US" sz="2400" dirty="0"/>
              <a:t>A short-term need for incremental change</a:t>
            </a:r>
          </a:p>
          <a:p>
            <a:endParaRPr lang="en-US" sz="2400" dirty="0"/>
          </a:p>
          <a:p>
            <a:endParaRPr lang="en-US" sz="2400" dirty="0"/>
          </a:p>
          <a:p>
            <a:endParaRPr lang="en-US" sz="2400" dirty="0"/>
          </a:p>
        </p:txBody>
      </p:sp>
      <p:pic>
        <p:nvPicPr>
          <p:cNvPr id="11" name="Content Placeholder 7" descr="Icon&#10;&#10;Description automatically generated">
            <a:extLst>
              <a:ext uri="{FF2B5EF4-FFF2-40B4-BE49-F238E27FC236}">
                <a16:creationId xmlns:a16="http://schemas.microsoft.com/office/drawing/2014/main" id="{9591BC0D-7EB8-79C0-FEB3-AA842B2D7DE0}"/>
              </a:ext>
            </a:extLst>
          </p:cNvPr>
          <p:cNvPicPr>
            <a:picLocks noGrp="1" noChangeAspect="1"/>
          </p:cNvPicPr>
          <p:nvPr>
            <p:ph sz="quarter" idx="19"/>
          </p:nvPr>
        </p:nvPicPr>
        <p:blipFill>
          <a:blip r:embed="rId3"/>
          <a:stretch>
            <a:fillRect/>
          </a:stretch>
        </p:blipFill>
        <p:spPr>
          <a:xfrm>
            <a:off x="5139689" y="1766069"/>
            <a:ext cx="3069652" cy="3805237"/>
          </a:xfrm>
          <a:prstGeom prst="rect">
            <a:avLst/>
          </a:prstGeom>
        </p:spPr>
      </p:pic>
    </p:spTree>
    <p:extLst>
      <p:ext uri="{BB962C8B-B14F-4D97-AF65-F5344CB8AC3E}">
        <p14:creationId xmlns:p14="http://schemas.microsoft.com/office/powerpoint/2010/main" val="297829000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anim calcmode="lin" valueType="num">
                                      <p:cBhvr additive="base">
                                        <p:cTn id="13"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anim calcmode="lin" valueType="num">
                                      <p:cBhvr additive="base">
                                        <p:cTn id="19"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6">
                                            <p:txEl>
                                              <p:pRg st="6" end="6"/>
                                            </p:txEl>
                                          </p:spTgt>
                                        </p:tgtEl>
                                        <p:attrNameLst>
                                          <p:attrName>style.visibility</p:attrName>
                                        </p:attrNameLst>
                                      </p:cBhvr>
                                      <p:to>
                                        <p:strVal val="visible"/>
                                      </p:to>
                                    </p:set>
                                    <p:anim calcmode="lin" valueType="num">
                                      <p:cBhvr additive="base">
                                        <p:cTn id="25" dur="500" fill="hold"/>
                                        <p:tgtEl>
                                          <p:spTgt spid="6">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8DE7AE1A-C011-A3AC-18F0-5C8A14926E28}"/>
              </a:ext>
            </a:extLst>
          </p:cNvPr>
          <p:cNvSpPr>
            <a:spLocks noGrp="1"/>
          </p:cNvSpPr>
          <p:nvPr>
            <p:ph type="ftr" sz="quarter" idx="11"/>
          </p:nvPr>
        </p:nvSpPr>
        <p:spPr/>
        <p:txBody>
          <a:bodyPr/>
          <a:lstStyle/>
          <a:p>
            <a:r>
              <a:rPr lang="en-US"/>
              <a:t>Fireside Chat with Leah Pimentel: DEI &amp; How Belonging Transforms</a:t>
            </a:r>
            <a:endParaRPr lang="en-US" dirty="0"/>
          </a:p>
        </p:txBody>
      </p:sp>
      <p:sp>
        <p:nvSpPr>
          <p:cNvPr id="3" name="Slide Number Placeholder 2">
            <a:extLst>
              <a:ext uri="{FF2B5EF4-FFF2-40B4-BE49-F238E27FC236}">
                <a16:creationId xmlns:a16="http://schemas.microsoft.com/office/drawing/2014/main" id="{59C28B01-BA68-D579-B55B-D375B4856A58}"/>
              </a:ext>
            </a:extLst>
          </p:cNvPr>
          <p:cNvSpPr>
            <a:spLocks noGrp="1"/>
          </p:cNvSpPr>
          <p:nvPr>
            <p:ph type="sldNum" sz="quarter" idx="12"/>
          </p:nvPr>
        </p:nvSpPr>
        <p:spPr/>
        <p:txBody>
          <a:bodyPr/>
          <a:lstStyle/>
          <a:p>
            <a:fld id="{7BCC8D0D-EAEC-449D-9161-023DFF90F2E2}" type="slidenum">
              <a:rPr lang="en-US" smtClean="0"/>
              <a:pPr/>
              <a:t>19</a:t>
            </a:fld>
            <a:endParaRPr lang="en-US" dirty="0"/>
          </a:p>
        </p:txBody>
      </p:sp>
      <p:sp>
        <p:nvSpPr>
          <p:cNvPr id="4" name="Title 3">
            <a:extLst>
              <a:ext uri="{FF2B5EF4-FFF2-40B4-BE49-F238E27FC236}">
                <a16:creationId xmlns:a16="http://schemas.microsoft.com/office/drawing/2014/main" id="{5CFDD729-AE67-4631-C1EA-5559CE19EDB8}"/>
              </a:ext>
            </a:extLst>
          </p:cNvPr>
          <p:cNvSpPr>
            <a:spLocks noGrp="1"/>
          </p:cNvSpPr>
          <p:nvPr>
            <p:ph type="title"/>
          </p:nvPr>
        </p:nvSpPr>
        <p:spPr/>
        <p:txBody>
          <a:bodyPr/>
          <a:lstStyle/>
          <a:p>
            <a:r>
              <a:rPr lang="en-US" dirty="0"/>
              <a:t>Vision Statement</a:t>
            </a:r>
          </a:p>
        </p:txBody>
      </p:sp>
    </p:spTree>
    <p:extLst>
      <p:ext uri="{BB962C8B-B14F-4D97-AF65-F5344CB8AC3E}">
        <p14:creationId xmlns:p14="http://schemas.microsoft.com/office/powerpoint/2010/main" val="3938569914"/>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7EE69398-BC35-154C-4331-3CBB8D7C8B11}"/>
              </a:ext>
            </a:extLst>
          </p:cNvPr>
          <p:cNvSpPr>
            <a:spLocks noGrp="1"/>
          </p:cNvSpPr>
          <p:nvPr>
            <p:ph type="ftr" sz="quarter" idx="12"/>
          </p:nvPr>
        </p:nvSpPr>
        <p:spPr/>
        <p:txBody>
          <a:bodyPr/>
          <a:lstStyle/>
          <a:p>
            <a:r>
              <a:rPr lang="en-US" dirty="0"/>
              <a:t>Fireside Chat with Leah Pimentel: DEI &amp; How Belonging Transforms</a:t>
            </a:r>
          </a:p>
        </p:txBody>
      </p:sp>
      <p:sp>
        <p:nvSpPr>
          <p:cNvPr id="3" name="Slide Number Placeholder 2">
            <a:extLst>
              <a:ext uri="{FF2B5EF4-FFF2-40B4-BE49-F238E27FC236}">
                <a16:creationId xmlns:a16="http://schemas.microsoft.com/office/drawing/2014/main" id="{651CEA52-ECFA-0A57-44C6-533CC9E66E42}"/>
              </a:ext>
            </a:extLst>
          </p:cNvPr>
          <p:cNvSpPr>
            <a:spLocks noGrp="1"/>
          </p:cNvSpPr>
          <p:nvPr>
            <p:ph type="sldNum" sz="quarter" idx="13"/>
          </p:nvPr>
        </p:nvSpPr>
        <p:spPr/>
        <p:txBody>
          <a:bodyPr/>
          <a:lstStyle/>
          <a:p>
            <a:fld id="{7BCC8D0D-EAEC-449D-9161-023DFF90F2E2}" type="slidenum">
              <a:rPr lang="en-US" smtClean="0"/>
              <a:pPr/>
              <a:t>2</a:t>
            </a:fld>
            <a:endParaRPr lang="en-US" dirty="0"/>
          </a:p>
        </p:txBody>
      </p:sp>
      <p:sp>
        <p:nvSpPr>
          <p:cNvPr id="4" name="Title 3">
            <a:extLst>
              <a:ext uri="{FF2B5EF4-FFF2-40B4-BE49-F238E27FC236}">
                <a16:creationId xmlns:a16="http://schemas.microsoft.com/office/drawing/2014/main" id="{B389B8A0-0815-F683-71FF-36E37C76CF9B}"/>
              </a:ext>
            </a:extLst>
          </p:cNvPr>
          <p:cNvSpPr>
            <a:spLocks noGrp="1"/>
          </p:cNvSpPr>
          <p:nvPr>
            <p:ph type="title"/>
          </p:nvPr>
        </p:nvSpPr>
        <p:spPr/>
        <p:txBody>
          <a:bodyPr/>
          <a:lstStyle/>
          <a:p>
            <a:r>
              <a:rPr lang="en-US" dirty="0"/>
              <a:t>Welcome</a:t>
            </a:r>
          </a:p>
        </p:txBody>
      </p:sp>
      <p:sp>
        <p:nvSpPr>
          <p:cNvPr id="5" name="Text Placeholder 4">
            <a:extLst>
              <a:ext uri="{FF2B5EF4-FFF2-40B4-BE49-F238E27FC236}">
                <a16:creationId xmlns:a16="http://schemas.microsoft.com/office/drawing/2014/main" id="{8F9849C1-FD50-56B0-9626-3843435188FC}"/>
              </a:ext>
            </a:extLst>
          </p:cNvPr>
          <p:cNvSpPr>
            <a:spLocks noGrp="1"/>
          </p:cNvSpPr>
          <p:nvPr>
            <p:ph type="body" sz="quarter" idx="15"/>
          </p:nvPr>
        </p:nvSpPr>
        <p:spPr/>
        <p:txBody>
          <a:bodyPr/>
          <a:lstStyle/>
          <a:p>
            <a:r>
              <a:rPr lang="en-US" dirty="0"/>
              <a:t>Webinar Logistics</a:t>
            </a:r>
          </a:p>
        </p:txBody>
      </p:sp>
      <p:sp>
        <p:nvSpPr>
          <p:cNvPr id="6" name="Content Placeholder 5">
            <a:extLst>
              <a:ext uri="{FF2B5EF4-FFF2-40B4-BE49-F238E27FC236}">
                <a16:creationId xmlns:a16="http://schemas.microsoft.com/office/drawing/2014/main" id="{91523212-E9B4-EF5D-6921-30D3F7ED9438}"/>
              </a:ext>
            </a:extLst>
          </p:cNvPr>
          <p:cNvSpPr>
            <a:spLocks noGrp="1"/>
          </p:cNvSpPr>
          <p:nvPr>
            <p:ph idx="1"/>
          </p:nvPr>
        </p:nvSpPr>
        <p:spPr/>
        <p:txBody>
          <a:bodyPr/>
          <a:lstStyle/>
          <a:p>
            <a:r>
              <a:rPr lang="en-US" dirty="0"/>
              <a:t>Closed Captioning: </a:t>
            </a:r>
            <a:br>
              <a:rPr lang="en-US" dirty="0"/>
            </a:br>
            <a:r>
              <a:rPr lang="en-US" sz="1800" dirty="0"/>
              <a:t>To access closed captioning, click the CC button. Select “View Full Transcript” for information about who is speaking. </a:t>
            </a:r>
          </a:p>
          <a:p>
            <a:pPr marL="0" indent="0">
              <a:buNone/>
            </a:pPr>
            <a:endParaRPr lang="en-US" sz="1800" dirty="0"/>
          </a:p>
          <a:p>
            <a:r>
              <a:rPr lang="en-US" dirty="0"/>
              <a:t>Troubleshooting: </a:t>
            </a:r>
            <a:br>
              <a:rPr lang="en-US" dirty="0"/>
            </a:br>
            <a:r>
              <a:rPr lang="en-US" sz="1800" dirty="0"/>
              <a:t>If you need technical assistance, please indicate that in the Q&amp;A so we can help.</a:t>
            </a:r>
          </a:p>
          <a:p>
            <a:pPr marL="0" indent="0">
              <a:buNone/>
            </a:pPr>
            <a:endParaRPr lang="en-US" dirty="0"/>
          </a:p>
          <a:p>
            <a:r>
              <a:rPr lang="en-US" dirty="0"/>
              <a:t>Webinar Recording: </a:t>
            </a:r>
            <a:br>
              <a:rPr lang="en-US" dirty="0"/>
            </a:br>
            <a:r>
              <a:rPr lang="en-US" sz="1800" dirty="0"/>
              <a:t>To request the recording of today’s webinar, please contact </a:t>
            </a:r>
            <a:r>
              <a:rPr lang="en-US" sz="1800" dirty="0">
                <a:hlinkClick r:id="rId3"/>
              </a:rPr>
              <a:t>sheara.cohen@ucsf.edu</a:t>
            </a:r>
            <a:r>
              <a:rPr lang="en-US" sz="1800" dirty="0"/>
              <a:t>.</a:t>
            </a:r>
          </a:p>
          <a:p>
            <a:endParaRPr lang="en-US" dirty="0"/>
          </a:p>
        </p:txBody>
      </p:sp>
    </p:spTree>
    <p:extLst>
      <p:ext uri="{BB962C8B-B14F-4D97-AF65-F5344CB8AC3E}">
        <p14:creationId xmlns:p14="http://schemas.microsoft.com/office/powerpoint/2010/main" val="2915772672"/>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D841A5DB-9E94-20B5-1A9F-DE3F757B38C6}"/>
              </a:ext>
            </a:extLst>
          </p:cNvPr>
          <p:cNvSpPr>
            <a:spLocks noGrp="1"/>
          </p:cNvSpPr>
          <p:nvPr>
            <p:ph type="ftr" sz="quarter" idx="12"/>
          </p:nvPr>
        </p:nvSpPr>
        <p:spPr/>
        <p:txBody>
          <a:bodyPr/>
          <a:lstStyle/>
          <a:p>
            <a:r>
              <a:rPr lang="en-US"/>
              <a:t>Fireside Chat with Leah Pimentel: DEI &amp; How Belonging Transforms</a:t>
            </a:r>
            <a:endParaRPr lang="en-US" dirty="0"/>
          </a:p>
        </p:txBody>
      </p:sp>
      <p:sp>
        <p:nvSpPr>
          <p:cNvPr id="3" name="Slide Number Placeholder 2">
            <a:extLst>
              <a:ext uri="{FF2B5EF4-FFF2-40B4-BE49-F238E27FC236}">
                <a16:creationId xmlns:a16="http://schemas.microsoft.com/office/drawing/2014/main" id="{6DC38AD0-517C-7B7C-389F-E1735266707B}"/>
              </a:ext>
            </a:extLst>
          </p:cNvPr>
          <p:cNvSpPr>
            <a:spLocks noGrp="1"/>
          </p:cNvSpPr>
          <p:nvPr>
            <p:ph type="sldNum" sz="quarter" idx="13"/>
          </p:nvPr>
        </p:nvSpPr>
        <p:spPr/>
        <p:txBody>
          <a:bodyPr/>
          <a:lstStyle/>
          <a:p>
            <a:fld id="{7BCC8D0D-EAEC-449D-9161-023DFF90F2E2}" type="slidenum">
              <a:rPr lang="en-US" smtClean="0"/>
              <a:pPr/>
              <a:t>20</a:t>
            </a:fld>
            <a:endParaRPr lang="en-US" dirty="0"/>
          </a:p>
        </p:txBody>
      </p:sp>
      <p:sp>
        <p:nvSpPr>
          <p:cNvPr id="4" name="Title 3">
            <a:extLst>
              <a:ext uri="{FF2B5EF4-FFF2-40B4-BE49-F238E27FC236}">
                <a16:creationId xmlns:a16="http://schemas.microsoft.com/office/drawing/2014/main" id="{7F812014-9712-725D-69F3-925941F0231D}"/>
              </a:ext>
            </a:extLst>
          </p:cNvPr>
          <p:cNvSpPr>
            <a:spLocks noGrp="1"/>
          </p:cNvSpPr>
          <p:nvPr>
            <p:ph type="title"/>
          </p:nvPr>
        </p:nvSpPr>
        <p:spPr/>
        <p:txBody>
          <a:bodyPr/>
          <a:lstStyle/>
          <a:p>
            <a:r>
              <a:rPr lang="en-US" dirty="0"/>
              <a:t>Areas of Impact</a:t>
            </a:r>
          </a:p>
        </p:txBody>
      </p:sp>
      <p:sp>
        <p:nvSpPr>
          <p:cNvPr id="6" name="Content Placeholder 5">
            <a:extLst>
              <a:ext uri="{FF2B5EF4-FFF2-40B4-BE49-F238E27FC236}">
                <a16:creationId xmlns:a16="http://schemas.microsoft.com/office/drawing/2014/main" id="{8BC6BEDA-5EF6-5E8B-437C-DEAE86333487}"/>
              </a:ext>
            </a:extLst>
          </p:cNvPr>
          <p:cNvSpPr>
            <a:spLocks noGrp="1"/>
          </p:cNvSpPr>
          <p:nvPr>
            <p:ph idx="1"/>
          </p:nvPr>
        </p:nvSpPr>
        <p:spPr/>
        <p:txBody>
          <a:bodyPr/>
          <a:lstStyle/>
          <a:p>
            <a:r>
              <a:rPr lang="en-US" sz="2800" dirty="0"/>
              <a:t>Leadership</a:t>
            </a:r>
          </a:p>
          <a:p>
            <a:r>
              <a:rPr lang="en-US" sz="2800" dirty="0"/>
              <a:t>Talent Management</a:t>
            </a:r>
          </a:p>
          <a:p>
            <a:r>
              <a:rPr lang="en-US" sz="2800" dirty="0"/>
              <a:t>Inclusive Culture</a:t>
            </a:r>
          </a:p>
          <a:p>
            <a:r>
              <a:rPr lang="en-US" sz="2800" dirty="0"/>
              <a:t>Social Responsibility </a:t>
            </a:r>
          </a:p>
          <a:p>
            <a:r>
              <a:rPr lang="en-US" sz="2800" dirty="0"/>
              <a:t>Brand &amp; Patient Care</a:t>
            </a:r>
          </a:p>
          <a:p>
            <a:r>
              <a:rPr lang="en-US" sz="2800" dirty="0"/>
              <a:t>Vendor Diversity</a:t>
            </a:r>
          </a:p>
          <a:p>
            <a:r>
              <a:rPr lang="en-US" sz="2800" dirty="0"/>
              <a:t>Measurement &amp; Accountability</a:t>
            </a:r>
            <a:r>
              <a:rPr lang="en-US" dirty="0"/>
              <a:t> </a:t>
            </a:r>
          </a:p>
          <a:p>
            <a:endParaRPr lang="en-US" dirty="0"/>
          </a:p>
          <a:p>
            <a:endParaRPr lang="en-US" dirty="0"/>
          </a:p>
          <a:p>
            <a:endParaRPr lang="en-US" dirty="0"/>
          </a:p>
          <a:p>
            <a:endParaRPr lang="en-US" dirty="0"/>
          </a:p>
          <a:p>
            <a:endParaRPr lang="en-US" dirty="0"/>
          </a:p>
        </p:txBody>
      </p:sp>
      <p:pic>
        <p:nvPicPr>
          <p:cNvPr id="11" name="Picture 10" descr="A picture containing person&#10;&#10;Description automatically generated">
            <a:extLst>
              <a:ext uri="{FF2B5EF4-FFF2-40B4-BE49-F238E27FC236}">
                <a16:creationId xmlns:a16="http://schemas.microsoft.com/office/drawing/2014/main" id="{205F4D67-B8A5-C387-C596-C4266504981E}"/>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4638259" y="1964885"/>
            <a:ext cx="3988906" cy="2659270"/>
          </a:xfrm>
          <a:prstGeom prst="rect">
            <a:avLst/>
          </a:prstGeom>
        </p:spPr>
      </p:pic>
    </p:spTree>
    <p:extLst>
      <p:ext uri="{BB962C8B-B14F-4D97-AF65-F5344CB8AC3E}">
        <p14:creationId xmlns:p14="http://schemas.microsoft.com/office/powerpoint/2010/main" val="257667705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dissolv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dissolve">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dissolve">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dissolve">
                                      <p:cBhvr>
                                        <p:cTn id="22" dur="500"/>
                                        <p:tgtEl>
                                          <p:spTgt spid="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Effect transition="in" filter="dissolve">
                                      <p:cBhvr>
                                        <p:cTn id="27" dur="500"/>
                                        <p:tgtEl>
                                          <p:spTgt spid="6">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6">
                                            <p:txEl>
                                              <p:pRg st="5" end="5"/>
                                            </p:txEl>
                                          </p:spTgt>
                                        </p:tgtEl>
                                        <p:attrNameLst>
                                          <p:attrName>style.visibility</p:attrName>
                                        </p:attrNameLst>
                                      </p:cBhvr>
                                      <p:to>
                                        <p:strVal val="visible"/>
                                      </p:to>
                                    </p:set>
                                    <p:animEffect transition="in" filter="dissolve">
                                      <p:cBhvr>
                                        <p:cTn id="32" dur="500"/>
                                        <p:tgtEl>
                                          <p:spTgt spid="6">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nodeType="clickEffect">
                                  <p:stCondLst>
                                    <p:cond delay="0"/>
                                  </p:stCondLst>
                                  <p:childTnLst>
                                    <p:set>
                                      <p:cBhvr>
                                        <p:cTn id="36" dur="1" fill="hold">
                                          <p:stCondLst>
                                            <p:cond delay="0"/>
                                          </p:stCondLst>
                                        </p:cTn>
                                        <p:tgtEl>
                                          <p:spTgt spid="6">
                                            <p:txEl>
                                              <p:pRg st="6" end="6"/>
                                            </p:txEl>
                                          </p:spTgt>
                                        </p:tgtEl>
                                        <p:attrNameLst>
                                          <p:attrName>style.visibility</p:attrName>
                                        </p:attrNameLst>
                                      </p:cBhvr>
                                      <p:to>
                                        <p:strVal val="visible"/>
                                      </p:to>
                                    </p:set>
                                    <p:animEffect transition="in" filter="dissolve">
                                      <p:cBhvr>
                                        <p:cTn id="37" dur="500"/>
                                        <p:tgtEl>
                                          <p:spTgt spid="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3B903E00-7741-61FC-388E-4C8F5707D7D5}"/>
              </a:ext>
            </a:extLst>
          </p:cNvPr>
          <p:cNvSpPr>
            <a:spLocks noGrp="1"/>
          </p:cNvSpPr>
          <p:nvPr>
            <p:ph type="ftr" sz="quarter" idx="12"/>
          </p:nvPr>
        </p:nvSpPr>
        <p:spPr/>
        <p:txBody>
          <a:bodyPr/>
          <a:lstStyle/>
          <a:p>
            <a:r>
              <a:rPr lang="en-US"/>
              <a:t>Fireside Chat with Leah Pimentel: DEI &amp; How Belonging Transforms</a:t>
            </a:r>
            <a:endParaRPr lang="en-US" dirty="0"/>
          </a:p>
        </p:txBody>
      </p:sp>
      <p:sp>
        <p:nvSpPr>
          <p:cNvPr id="3" name="Slide Number Placeholder 2">
            <a:extLst>
              <a:ext uri="{FF2B5EF4-FFF2-40B4-BE49-F238E27FC236}">
                <a16:creationId xmlns:a16="http://schemas.microsoft.com/office/drawing/2014/main" id="{192A0052-04F0-FD48-366F-2DCFB8F062FB}"/>
              </a:ext>
            </a:extLst>
          </p:cNvPr>
          <p:cNvSpPr>
            <a:spLocks noGrp="1"/>
          </p:cNvSpPr>
          <p:nvPr>
            <p:ph type="sldNum" sz="quarter" idx="13"/>
          </p:nvPr>
        </p:nvSpPr>
        <p:spPr/>
        <p:txBody>
          <a:bodyPr/>
          <a:lstStyle/>
          <a:p>
            <a:fld id="{7BCC8D0D-EAEC-449D-9161-023DFF90F2E2}" type="slidenum">
              <a:rPr lang="en-US" smtClean="0"/>
              <a:pPr/>
              <a:t>21</a:t>
            </a:fld>
            <a:endParaRPr lang="en-US" dirty="0"/>
          </a:p>
        </p:txBody>
      </p:sp>
      <p:sp>
        <p:nvSpPr>
          <p:cNvPr id="4" name="Title 3">
            <a:extLst>
              <a:ext uri="{FF2B5EF4-FFF2-40B4-BE49-F238E27FC236}">
                <a16:creationId xmlns:a16="http://schemas.microsoft.com/office/drawing/2014/main" id="{40422EBF-7CD4-1758-A899-9A796A7825FC}"/>
              </a:ext>
            </a:extLst>
          </p:cNvPr>
          <p:cNvSpPr>
            <a:spLocks noGrp="1"/>
          </p:cNvSpPr>
          <p:nvPr>
            <p:ph type="title"/>
          </p:nvPr>
        </p:nvSpPr>
        <p:spPr/>
        <p:txBody>
          <a:bodyPr/>
          <a:lstStyle/>
          <a:p>
            <a:r>
              <a:rPr lang="en-US" sz="3600" dirty="0">
                <a:solidFill>
                  <a:schemeClr val="tx2"/>
                </a:solidFill>
              </a:rPr>
              <a:t>Alignment and Continued Leadership</a:t>
            </a:r>
            <a:endParaRPr lang="en-US" dirty="0"/>
          </a:p>
        </p:txBody>
      </p:sp>
      <p:sp>
        <p:nvSpPr>
          <p:cNvPr id="5" name="Text Placeholder 4">
            <a:extLst>
              <a:ext uri="{FF2B5EF4-FFF2-40B4-BE49-F238E27FC236}">
                <a16:creationId xmlns:a16="http://schemas.microsoft.com/office/drawing/2014/main" id="{FC6DB4AC-AB00-8BF0-114D-BECCD4DE71AC}"/>
              </a:ext>
            </a:extLst>
          </p:cNvPr>
          <p:cNvSpPr>
            <a:spLocks noGrp="1"/>
          </p:cNvSpPr>
          <p:nvPr>
            <p:ph type="body" sz="quarter" idx="15"/>
          </p:nvPr>
        </p:nvSpPr>
        <p:spPr/>
        <p:txBody>
          <a:bodyPr/>
          <a:lstStyle/>
          <a:p>
            <a:r>
              <a:rPr lang="en-US" dirty="0"/>
              <a:t>Goals &amp; Metrics</a:t>
            </a:r>
          </a:p>
        </p:txBody>
      </p:sp>
      <p:sp>
        <p:nvSpPr>
          <p:cNvPr id="6" name="Content Placeholder 5">
            <a:extLst>
              <a:ext uri="{FF2B5EF4-FFF2-40B4-BE49-F238E27FC236}">
                <a16:creationId xmlns:a16="http://schemas.microsoft.com/office/drawing/2014/main" id="{10E90026-1D79-0466-24D4-8227EF8E4287}"/>
              </a:ext>
            </a:extLst>
          </p:cNvPr>
          <p:cNvSpPr>
            <a:spLocks noGrp="1"/>
          </p:cNvSpPr>
          <p:nvPr>
            <p:ph sz="quarter" idx="18"/>
          </p:nvPr>
        </p:nvSpPr>
        <p:spPr/>
        <p:txBody>
          <a:bodyPr/>
          <a:lstStyle/>
          <a:p>
            <a:r>
              <a:rPr lang="en-US" sz="2400" i="0" strike="noStrike" dirty="0">
                <a:effectLst/>
                <a:uFill>
                  <a:solidFill>
                    <a:srgbClr val="000000"/>
                  </a:solidFill>
                </a:uFill>
                <a:latin typeface="+mn-lt"/>
                <a:ea typeface="Times New Roman" panose="02020603050405020304" pitchFamily="18" charset="0"/>
                <a:cs typeface="Arial" panose="020B0604020202020204" pitchFamily="34" charset="0"/>
              </a:rPr>
              <a:t>Leadership Engagement and Policies:</a:t>
            </a:r>
          </a:p>
          <a:p>
            <a:endParaRPr lang="en-US" sz="2400" i="0" strike="noStrike" dirty="0">
              <a:effectLst/>
              <a:uFill>
                <a:solidFill>
                  <a:srgbClr val="000000"/>
                </a:solidFill>
              </a:uFill>
              <a:latin typeface="+mn-lt"/>
              <a:ea typeface="Times New Roman" panose="02020603050405020304" pitchFamily="18" charset="0"/>
              <a:cs typeface="Arial" panose="020B0604020202020204" pitchFamily="34" charset="0"/>
            </a:endParaRPr>
          </a:p>
          <a:p>
            <a:pPr marL="284156" lvl="1" eaLnBrk="0" fontAlgn="t" hangingPunct="0">
              <a:spcBef>
                <a:spcPts val="20"/>
              </a:spcBef>
              <a:spcAft>
                <a:spcPts val="0"/>
              </a:spcAft>
            </a:pPr>
            <a:r>
              <a:rPr lang="en-US" b="0" i="0" u="none" strike="noStrike" dirty="0">
                <a:effectLst/>
                <a:latin typeface="+mn-lt"/>
                <a:cs typeface="Arial" panose="020B0604020202020204" pitchFamily="34" charset="0"/>
              </a:rPr>
              <a:t>Leadership demonstrates commitment to supporting innovation and progress with respective departments</a:t>
            </a:r>
          </a:p>
          <a:p>
            <a:pPr marL="0" marR="0" algn="l" eaLnBrk="0" fontAlgn="t" hangingPunct="0">
              <a:spcBef>
                <a:spcPts val="20"/>
              </a:spcBef>
              <a:spcAft>
                <a:spcPts val="0"/>
              </a:spcAft>
            </a:pPr>
            <a:endParaRPr lang="en-US" sz="2000" b="0" i="0" u="none" strike="noStrike" dirty="0">
              <a:effectLst/>
              <a:latin typeface="+mn-lt"/>
              <a:cs typeface="Arial" panose="020B0604020202020204" pitchFamily="34" charset="0"/>
            </a:endParaRPr>
          </a:p>
          <a:p>
            <a:pPr marL="284156" lvl="1" eaLnBrk="0" fontAlgn="t" hangingPunct="0">
              <a:spcBef>
                <a:spcPts val="20"/>
              </a:spcBef>
              <a:spcAft>
                <a:spcPts val="0"/>
              </a:spcAft>
            </a:pPr>
            <a:r>
              <a:rPr lang="en-US" b="0" i="0" u="none" strike="noStrike" dirty="0">
                <a:effectLst/>
                <a:latin typeface="+mn-lt"/>
                <a:cs typeface="Arial" panose="020B0604020202020204" pitchFamily="34" charset="0"/>
              </a:rPr>
              <a:t>100% leadership participation in DEI related programming, workshops, and events.</a:t>
            </a:r>
          </a:p>
          <a:p>
            <a:pPr lvl="1"/>
            <a:endParaRPr lang="en-US" sz="2200" i="0" strike="noStrike" dirty="0">
              <a:effectLst/>
              <a:latin typeface="+mn-lt"/>
              <a:cs typeface="Arial" panose="020B0604020202020204" pitchFamily="34" charset="0"/>
            </a:endParaRPr>
          </a:p>
          <a:p>
            <a:endParaRPr lang="en-US" dirty="0"/>
          </a:p>
        </p:txBody>
      </p:sp>
      <p:sp>
        <p:nvSpPr>
          <p:cNvPr id="7" name="Content Placeholder 6">
            <a:extLst>
              <a:ext uri="{FF2B5EF4-FFF2-40B4-BE49-F238E27FC236}">
                <a16:creationId xmlns:a16="http://schemas.microsoft.com/office/drawing/2014/main" id="{F9E302F2-8E92-A9CD-3EDE-57F64109EA6A}"/>
              </a:ext>
            </a:extLst>
          </p:cNvPr>
          <p:cNvSpPr>
            <a:spLocks noGrp="1"/>
          </p:cNvSpPr>
          <p:nvPr>
            <p:ph sz="quarter" idx="19"/>
          </p:nvPr>
        </p:nvSpPr>
        <p:spPr/>
        <p:txBody>
          <a:bodyPr/>
          <a:lstStyle/>
          <a:p>
            <a:r>
              <a:rPr lang="en-US" sz="2400" b="0" i="0" strike="noStrike" dirty="0">
                <a:effectLst/>
                <a:uFill>
                  <a:solidFill>
                    <a:srgbClr val="000000"/>
                  </a:solidFill>
                </a:uFill>
                <a:latin typeface="+mn-lt"/>
                <a:ea typeface="Times New Roman" panose="02020603050405020304" pitchFamily="18" charset="0"/>
                <a:cs typeface="Arial" panose="020B0604020202020204" pitchFamily="34" charset="0"/>
              </a:rPr>
              <a:t>Further DEI Expansion and Alignment across Organization:</a:t>
            </a:r>
          </a:p>
          <a:p>
            <a:pPr marL="0" indent="0">
              <a:buNone/>
            </a:pPr>
            <a:endParaRPr lang="en-US" sz="2400" b="0" i="0" strike="noStrike" dirty="0">
              <a:effectLst/>
              <a:uFill>
                <a:solidFill>
                  <a:srgbClr val="000000"/>
                </a:solidFill>
              </a:uFill>
              <a:latin typeface="+mn-lt"/>
              <a:ea typeface="Times New Roman" panose="02020603050405020304" pitchFamily="18" charset="0"/>
              <a:cs typeface="Arial" panose="020B0604020202020204" pitchFamily="34" charset="0"/>
            </a:endParaRPr>
          </a:p>
          <a:p>
            <a:pPr lvl="1"/>
            <a:r>
              <a:rPr lang="en-US" sz="2400" b="0" i="0" u="none" strike="noStrike" dirty="0">
                <a:effectLst/>
                <a:latin typeface="+mn-lt"/>
                <a:ea typeface="Times New Roman" panose="02020603050405020304" pitchFamily="18" charset="0"/>
                <a:cs typeface="Arial" panose="020B0604020202020204" pitchFamily="34" charset="0"/>
              </a:rPr>
              <a:t>Use DEI to continue being more intentional in advancing department brand and align with DEI goals</a:t>
            </a:r>
            <a:r>
              <a:rPr lang="en-US" sz="2200" b="0" i="0" strike="noStrike" dirty="0">
                <a:effectLst/>
                <a:uFill>
                  <a:solidFill>
                    <a:srgbClr val="000000"/>
                  </a:solidFill>
                </a:uFill>
                <a:latin typeface="+mn-lt"/>
                <a:ea typeface="Times New Roman" panose="02020603050405020304" pitchFamily="18" charset="0"/>
                <a:cs typeface="Arial" panose="020B0604020202020204" pitchFamily="34" charset="0"/>
              </a:rPr>
              <a:t> </a:t>
            </a:r>
            <a:endParaRPr lang="en-US" sz="2200" b="0" i="0" strike="noStrike" dirty="0">
              <a:effectLst/>
              <a:latin typeface="+mn-lt"/>
              <a:cs typeface="Arial" panose="020B0604020202020204" pitchFamily="34" charset="0"/>
            </a:endParaRPr>
          </a:p>
          <a:p>
            <a:endParaRPr lang="en-US" dirty="0"/>
          </a:p>
        </p:txBody>
      </p:sp>
    </p:spTree>
    <p:extLst>
      <p:ext uri="{BB962C8B-B14F-4D97-AF65-F5344CB8AC3E}">
        <p14:creationId xmlns:p14="http://schemas.microsoft.com/office/powerpoint/2010/main" val="54450924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animEffect transition="in" filter="fade">
                                      <p:cBhvr>
                                        <p:cTn id="7" dur="500"/>
                                        <p:tgtEl>
                                          <p:spTgt spid="6">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4" end="4"/>
                                            </p:txEl>
                                          </p:spTgt>
                                        </p:tgtEl>
                                        <p:attrNameLst>
                                          <p:attrName>style.visibility</p:attrName>
                                        </p:attrNameLst>
                                      </p:cBhvr>
                                      <p:to>
                                        <p:strVal val="visible"/>
                                      </p:to>
                                    </p:set>
                                    <p:animEffect transition="in" filter="fade">
                                      <p:cBhvr>
                                        <p:cTn id="12" dur="500"/>
                                        <p:tgtEl>
                                          <p:spTgt spid="6">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fade">
                                      <p:cBhvr>
                                        <p:cTn id="17"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45486A17-D266-90A6-244F-E9C1B5854F05}"/>
              </a:ext>
            </a:extLst>
          </p:cNvPr>
          <p:cNvSpPr>
            <a:spLocks noGrp="1"/>
          </p:cNvSpPr>
          <p:nvPr>
            <p:ph type="ftr" sz="quarter" idx="12"/>
          </p:nvPr>
        </p:nvSpPr>
        <p:spPr/>
        <p:txBody>
          <a:bodyPr/>
          <a:lstStyle/>
          <a:p>
            <a:r>
              <a:rPr lang="en-US"/>
              <a:t>Fireside Chat with Leah Pimentel: DEI &amp; How Belonging Transforms</a:t>
            </a:r>
            <a:endParaRPr lang="en-US" dirty="0"/>
          </a:p>
        </p:txBody>
      </p:sp>
      <p:sp>
        <p:nvSpPr>
          <p:cNvPr id="3" name="Slide Number Placeholder 2">
            <a:extLst>
              <a:ext uri="{FF2B5EF4-FFF2-40B4-BE49-F238E27FC236}">
                <a16:creationId xmlns:a16="http://schemas.microsoft.com/office/drawing/2014/main" id="{4BB48A4E-4064-DFCC-8ADB-1C75A9326DCF}"/>
              </a:ext>
            </a:extLst>
          </p:cNvPr>
          <p:cNvSpPr>
            <a:spLocks noGrp="1"/>
          </p:cNvSpPr>
          <p:nvPr>
            <p:ph type="sldNum" sz="quarter" idx="13"/>
          </p:nvPr>
        </p:nvSpPr>
        <p:spPr/>
        <p:txBody>
          <a:bodyPr/>
          <a:lstStyle/>
          <a:p>
            <a:fld id="{7BCC8D0D-EAEC-449D-9161-023DFF90F2E2}" type="slidenum">
              <a:rPr lang="en-US" smtClean="0"/>
              <a:pPr/>
              <a:t>22</a:t>
            </a:fld>
            <a:endParaRPr lang="en-US" dirty="0"/>
          </a:p>
        </p:txBody>
      </p:sp>
      <p:sp>
        <p:nvSpPr>
          <p:cNvPr id="4" name="Title 3">
            <a:extLst>
              <a:ext uri="{FF2B5EF4-FFF2-40B4-BE49-F238E27FC236}">
                <a16:creationId xmlns:a16="http://schemas.microsoft.com/office/drawing/2014/main" id="{572A6CC9-86A3-CF46-E5B0-5EC8816AF97D}"/>
              </a:ext>
            </a:extLst>
          </p:cNvPr>
          <p:cNvSpPr>
            <a:spLocks noGrp="1"/>
          </p:cNvSpPr>
          <p:nvPr>
            <p:ph type="title"/>
          </p:nvPr>
        </p:nvSpPr>
        <p:spPr/>
        <p:txBody>
          <a:bodyPr/>
          <a:lstStyle/>
          <a:p>
            <a:r>
              <a:rPr lang="en-US" dirty="0"/>
              <a:t>Advancing Organizational Talent Diversity</a:t>
            </a:r>
          </a:p>
        </p:txBody>
      </p:sp>
      <p:sp>
        <p:nvSpPr>
          <p:cNvPr id="5" name="Text Placeholder 4">
            <a:extLst>
              <a:ext uri="{FF2B5EF4-FFF2-40B4-BE49-F238E27FC236}">
                <a16:creationId xmlns:a16="http://schemas.microsoft.com/office/drawing/2014/main" id="{C8EC82DE-9165-1B4A-23AE-63331E6E2AE8}"/>
              </a:ext>
            </a:extLst>
          </p:cNvPr>
          <p:cNvSpPr>
            <a:spLocks noGrp="1"/>
          </p:cNvSpPr>
          <p:nvPr>
            <p:ph type="body" sz="quarter" idx="15"/>
          </p:nvPr>
        </p:nvSpPr>
        <p:spPr/>
        <p:txBody>
          <a:bodyPr/>
          <a:lstStyle/>
          <a:p>
            <a:r>
              <a:rPr lang="en-US" dirty="0"/>
              <a:t>Goals &amp; Metrics</a:t>
            </a:r>
          </a:p>
        </p:txBody>
      </p:sp>
      <p:sp>
        <p:nvSpPr>
          <p:cNvPr id="6" name="Content Placeholder 5">
            <a:extLst>
              <a:ext uri="{FF2B5EF4-FFF2-40B4-BE49-F238E27FC236}">
                <a16:creationId xmlns:a16="http://schemas.microsoft.com/office/drawing/2014/main" id="{3BAF3C2B-1FE4-AB61-DDA6-172F25C4AF6C}"/>
              </a:ext>
            </a:extLst>
          </p:cNvPr>
          <p:cNvSpPr>
            <a:spLocks noGrp="1"/>
          </p:cNvSpPr>
          <p:nvPr>
            <p:ph idx="1"/>
          </p:nvPr>
        </p:nvSpPr>
        <p:spPr/>
        <p:txBody>
          <a:bodyPr/>
          <a:lstStyle/>
          <a:p>
            <a:r>
              <a:rPr lang="en-US" dirty="0"/>
              <a:t>Talent Acquisition &amp; Recruitment</a:t>
            </a:r>
          </a:p>
          <a:p>
            <a:pPr marL="0" indent="0">
              <a:buNone/>
            </a:pPr>
            <a:endParaRPr lang="en-US" dirty="0"/>
          </a:p>
          <a:p>
            <a:endParaRPr lang="en-US" dirty="0"/>
          </a:p>
          <a:p>
            <a:r>
              <a:rPr lang="en-US" dirty="0"/>
              <a:t>Onboarding</a:t>
            </a:r>
          </a:p>
          <a:p>
            <a:endParaRPr lang="en-US" dirty="0"/>
          </a:p>
          <a:p>
            <a:endParaRPr lang="en-US" dirty="0"/>
          </a:p>
          <a:p>
            <a:pPr marL="0" indent="0">
              <a:buNone/>
            </a:pPr>
            <a:endParaRPr lang="en-US" dirty="0"/>
          </a:p>
          <a:p>
            <a:r>
              <a:rPr lang="en-US" dirty="0"/>
              <a:t>Retention</a:t>
            </a:r>
          </a:p>
          <a:p>
            <a:endParaRPr lang="en-US" dirty="0"/>
          </a:p>
        </p:txBody>
      </p:sp>
      <p:pic>
        <p:nvPicPr>
          <p:cNvPr id="9" name="Picture 8" descr="Shape&#10;&#10;Description automatically generated">
            <a:extLst>
              <a:ext uri="{FF2B5EF4-FFF2-40B4-BE49-F238E27FC236}">
                <a16:creationId xmlns:a16="http://schemas.microsoft.com/office/drawing/2014/main" id="{05AA3429-7902-71FA-90E4-9B920DBC0BD1}"/>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5107858" y="1751245"/>
            <a:ext cx="1519084" cy="852050"/>
          </a:xfrm>
          <a:prstGeom prst="rect">
            <a:avLst/>
          </a:prstGeom>
        </p:spPr>
      </p:pic>
      <p:pic>
        <p:nvPicPr>
          <p:cNvPr id="12" name="Picture 11" descr="A picture containing birthday, indoor, toy&#10;&#10;Description automatically generated">
            <a:extLst>
              <a:ext uri="{FF2B5EF4-FFF2-40B4-BE49-F238E27FC236}">
                <a16:creationId xmlns:a16="http://schemas.microsoft.com/office/drawing/2014/main" id="{43458B70-3445-4D40-B92D-9CCE97550A13}"/>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2974258" y="2933597"/>
            <a:ext cx="1766464" cy="990805"/>
          </a:xfrm>
          <a:prstGeom prst="rect">
            <a:avLst/>
          </a:prstGeom>
        </p:spPr>
      </p:pic>
      <p:pic>
        <p:nvPicPr>
          <p:cNvPr id="18" name="Picture 17" descr="A group of people with their hands up&#10;&#10;Description automatically generated with medium confidence">
            <a:extLst>
              <a:ext uri="{FF2B5EF4-FFF2-40B4-BE49-F238E27FC236}">
                <a16:creationId xmlns:a16="http://schemas.microsoft.com/office/drawing/2014/main" id="{4582314F-1277-53EC-8520-25E98C75B6D8}"/>
              </a:ext>
            </a:extLst>
          </p:cNvPr>
          <p:cNvPicPr>
            <a:picLocks noChangeAspect="1"/>
          </p:cNvPicPr>
          <p:nvPr/>
        </p:nvPicPr>
        <p:blipFill>
          <a:blip r:embed="rId7">
            <a:extLst>
              <a:ext uri="{837473B0-CC2E-450A-ABE3-18F120FF3D39}">
                <a1611:picAttrSrcUrl xmlns:a1611="http://schemas.microsoft.com/office/drawing/2016/11/main" r:id="rId8"/>
              </a:ext>
            </a:extLst>
          </a:blip>
          <a:stretch>
            <a:fillRect/>
          </a:stretch>
        </p:blipFill>
        <p:spPr>
          <a:xfrm>
            <a:off x="2379898" y="4388225"/>
            <a:ext cx="3802568" cy="1135029"/>
          </a:xfrm>
          <a:prstGeom prst="rect">
            <a:avLst/>
          </a:prstGeom>
        </p:spPr>
      </p:pic>
    </p:spTree>
    <p:extLst>
      <p:ext uri="{BB962C8B-B14F-4D97-AF65-F5344CB8AC3E}">
        <p14:creationId xmlns:p14="http://schemas.microsoft.com/office/powerpoint/2010/main" val="268520330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dissolv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nodeType="clickEffect">
                                  <p:stCondLst>
                                    <p:cond delay="0"/>
                                  </p:stCondLst>
                                  <p:childTnLst>
                                    <p:set>
                                      <p:cBhvr>
                                        <p:cTn id="15" dur="1" fill="hold">
                                          <p:stCondLst>
                                            <p:cond delay="0"/>
                                          </p:stCondLst>
                                        </p:cTn>
                                        <p:tgtEl>
                                          <p:spTgt spid="6">
                                            <p:txEl>
                                              <p:pRg st="3" end="3"/>
                                            </p:txEl>
                                          </p:spTgt>
                                        </p:tgtEl>
                                        <p:attrNameLst>
                                          <p:attrName>style.visibility</p:attrName>
                                        </p:attrNameLst>
                                      </p:cBhvr>
                                      <p:to>
                                        <p:strVal val="visible"/>
                                      </p:to>
                                    </p:set>
                                    <p:animEffect transition="in" filter="dissolve">
                                      <p:cBhvr>
                                        <p:cTn id="16" dur="500"/>
                                        <p:tgtEl>
                                          <p:spTgt spid="6">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nodeType="clickEffect">
                                  <p:stCondLst>
                                    <p:cond delay="0"/>
                                  </p:stCondLst>
                                  <p:childTnLst>
                                    <p:set>
                                      <p:cBhvr>
                                        <p:cTn id="24" dur="1" fill="hold">
                                          <p:stCondLst>
                                            <p:cond delay="0"/>
                                          </p:stCondLst>
                                        </p:cTn>
                                        <p:tgtEl>
                                          <p:spTgt spid="6">
                                            <p:txEl>
                                              <p:pRg st="7" end="7"/>
                                            </p:txEl>
                                          </p:spTgt>
                                        </p:tgtEl>
                                        <p:attrNameLst>
                                          <p:attrName>style.visibility</p:attrName>
                                        </p:attrNameLst>
                                      </p:cBhvr>
                                      <p:to>
                                        <p:strVal val="visible"/>
                                      </p:to>
                                    </p:set>
                                    <p:animEffect transition="in" filter="dissolve">
                                      <p:cBhvr>
                                        <p:cTn id="25" dur="500"/>
                                        <p:tgtEl>
                                          <p:spTgt spid="6">
                                            <p:txEl>
                                              <p:pRg st="7" end="7"/>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7073F5BC-BD42-D648-3548-6395B0EF05B2}"/>
              </a:ext>
            </a:extLst>
          </p:cNvPr>
          <p:cNvSpPr>
            <a:spLocks noGrp="1"/>
          </p:cNvSpPr>
          <p:nvPr>
            <p:ph type="ftr" sz="quarter" idx="12"/>
          </p:nvPr>
        </p:nvSpPr>
        <p:spPr/>
        <p:txBody>
          <a:bodyPr/>
          <a:lstStyle/>
          <a:p>
            <a:r>
              <a:rPr lang="en-US"/>
              <a:t>Fireside Chat with Leah Pimentel: DEI &amp; How Belonging Transforms</a:t>
            </a:r>
            <a:endParaRPr lang="en-US" dirty="0"/>
          </a:p>
        </p:txBody>
      </p:sp>
      <p:sp>
        <p:nvSpPr>
          <p:cNvPr id="3" name="Slide Number Placeholder 2">
            <a:extLst>
              <a:ext uri="{FF2B5EF4-FFF2-40B4-BE49-F238E27FC236}">
                <a16:creationId xmlns:a16="http://schemas.microsoft.com/office/drawing/2014/main" id="{D58F803B-ABAB-6784-2D09-38FDBCB2BC46}"/>
              </a:ext>
            </a:extLst>
          </p:cNvPr>
          <p:cNvSpPr>
            <a:spLocks noGrp="1"/>
          </p:cNvSpPr>
          <p:nvPr>
            <p:ph type="sldNum" sz="quarter" idx="13"/>
          </p:nvPr>
        </p:nvSpPr>
        <p:spPr/>
        <p:txBody>
          <a:bodyPr/>
          <a:lstStyle/>
          <a:p>
            <a:fld id="{7BCC8D0D-EAEC-449D-9161-023DFF90F2E2}" type="slidenum">
              <a:rPr lang="en-US" smtClean="0"/>
              <a:pPr/>
              <a:t>23</a:t>
            </a:fld>
            <a:endParaRPr lang="en-US" dirty="0"/>
          </a:p>
        </p:txBody>
      </p:sp>
      <p:sp>
        <p:nvSpPr>
          <p:cNvPr id="4" name="Title 3">
            <a:extLst>
              <a:ext uri="{FF2B5EF4-FFF2-40B4-BE49-F238E27FC236}">
                <a16:creationId xmlns:a16="http://schemas.microsoft.com/office/drawing/2014/main" id="{F9BDF0AF-8578-7528-D68E-359C8D12F692}"/>
              </a:ext>
            </a:extLst>
          </p:cNvPr>
          <p:cNvSpPr>
            <a:spLocks noGrp="1"/>
          </p:cNvSpPr>
          <p:nvPr>
            <p:ph type="title"/>
          </p:nvPr>
        </p:nvSpPr>
        <p:spPr>
          <a:xfrm>
            <a:off x="421636" y="621930"/>
            <a:ext cx="8173580" cy="611449"/>
          </a:xfrm>
        </p:spPr>
        <p:txBody>
          <a:bodyPr/>
          <a:lstStyle/>
          <a:p>
            <a:r>
              <a:rPr lang="en-US" sz="3600" dirty="0">
                <a:cs typeface="+mj-cs"/>
              </a:rPr>
              <a:t>Increase &amp; Continue the Development of Inclusive Internal Culture</a:t>
            </a:r>
            <a:endParaRPr lang="en-US" dirty="0"/>
          </a:p>
        </p:txBody>
      </p:sp>
      <p:sp>
        <p:nvSpPr>
          <p:cNvPr id="5" name="Text Placeholder 4">
            <a:extLst>
              <a:ext uri="{FF2B5EF4-FFF2-40B4-BE49-F238E27FC236}">
                <a16:creationId xmlns:a16="http://schemas.microsoft.com/office/drawing/2014/main" id="{902D2CB9-87A0-577C-2277-E93FDC82FABE}"/>
              </a:ext>
            </a:extLst>
          </p:cNvPr>
          <p:cNvSpPr>
            <a:spLocks noGrp="1"/>
          </p:cNvSpPr>
          <p:nvPr>
            <p:ph type="body" sz="quarter" idx="15"/>
          </p:nvPr>
        </p:nvSpPr>
        <p:spPr>
          <a:xfrm>
            <a:off x="443536" y="1112221"/>
            <a:ext cx="8169964" cy="477079"/>
          </a:xfrm>
        </p:spPr>
        <p:txBody>
          <a:bodyPr/>
          <a:lstStyle/>
          <a:p>
            <a:r>
              <a:rPr lang="en-US" dirty="0"/>
              <a:t>Goals &amp; Metrics</a:t>
            </a:r>
          </a:p>
        </p:txBody>
      </p:sp>
      <p:sp>
        <p:nvSpPr>
          <p:cNvPr id="6" name="Content Placeholder 5">
            <a:extLst>
              <a:ext uri="{FF2B5EF4-FFF2-40B4-BE49-F238E27FC236}">
                <a16:creationId xmlns:a16="http://schemas.microsoft.com/office/drawing/2014/main" id="{E60BD19F-4627-1A79-BCB1-874152A9514C}"/>
              </a:ext>
            </a:extLst>
          </p:cNvPr>
          <p:cNvSpPr>
            <a:spLocks noGrp="1"/>
          </p:cNvSpPr>
          <p:nvPr>
            <p:ph idx="1"/>
          </p:nvPr>
        </p:nvSpPr>
        <p:spPr/>
        <p:txBody>
          <a:bodyPr/>
          <a:lstStyle/>
          <a:p>
            <a:r>
              <a:rPr lang="en-US" sz="2000" dirty="0"/>
              <a:t>Staff DEI Committee</a:t>
            </a:r>
          </a:p>
          <a:p>
            <a:pPr marL="0" indent="0">
              <a:buNone/>
            </a:pPr>
            <a:endParaRPr lang="en-US" sz="2000" dirty="0"/>
          </a:p>
          <a:p>
            <a:r>
              <a:rPr lang="en-US" sz="2000" cap="none" spc="0" dirty="0">
                <a:solidFill>
                  <a:schemeClr val="tx1"/>
                </a:solidFill>
                <a:effectLst/>
                <a:uFill>
                  <a:solidFill>
                    <a:srgbClr val="000000"/>
                  </a:solidFill>
                </a:uFill>
              </a:rPr>
              <a:t>DEI Training &amp; Continued Learning Opportunities</a:t>
            </a:r>
          </a:p>
          <a:p>
            <a:pPr marL="0" indent="0">
              <a:buNone/>
            </a:pPr>
            <a:endParaRPr lang="en-US" sz="2000" cap="none" spc="0" dirty="0">
              <a:solidFill>
                <a:schemeClr val="tx1"/>
              </a:solidFill>
              <a:effectLst/>
              <a:uFill>
                <a:solidFill>
                  <a:srgbClr val="000000"/>
                </a:solidFill>
              </a:uFill>
            </a:endParaRPr>
          </a:p>
          <a:p>
            <a:r>
              <a:rPr lang="en-US" sz="2000" cap="none" spc="0" dirty="0">
                <a:solidFill>
                  <a:schemeClr val="tx1"/>
                </a:solidFill>
                <a:effectLst/>
                <a:uFill>
                  <a:solidFill>
                    <a:srgbClr val="000000"/>
                  </a:solidFill>
                </a:uFill>
              </a:rPr>
              <a:t>Policy &amp; Strategy Review</a:t>
            </a:r>
          </a:p>
          <a:p>
            <a:pPr marL="0" indent="0">
              <a:buNone/>
            </a:pPr>
            <a:endParaRPr lang="en-US" sz="2000" cap="none" spc="0" dirty="0">
              <a:solidFill>
                <a:schemeClr val="tx1"/>
              </a:solidFill>
              <a:effectLst/>
              <a:uFill>
                <a:solidFill>
                  <a:srgbClr val="000000"/>
                </a:solidFill>
              </a:uFill>
            </a:endParaRPr>
          </a:p>
          <a:p>
            <a:r>
              <a:rPr lang="en-US" sz="2000" cap="none" spc="0" dirty="0">
                <a:solidFill>
                  <a:schemeClr val="tx1"/>
                </a:solidFill>
                <a:effectLst/>
                <a:uFill>
                  <a:solidFill>
                    <a:srgbClr val="000000"/>
                  </a:solidFill>
                </a:uFill>
              </a:rPr>
              <a:t>Personnel &amp; Stakeholders</a:t>
            </a:r>
          </a:p>
          <a:p>
            <a:pPr marL="0" indent="0">
              <a:buNone/>
            </a:pPr>
            <a:endParaRPr lang="en-US" sz="2000" cap="none" spc="0" dirty="0">
              <a:solidFill>
                <a:schemeClr val="tx1"/>
              </a:solidFill>
              <a:effectLst/>
            </a:endParaRPr>
          </a:p>
          <a:p>
            <a:endParaRPr lang="en-US" sz="2000" cap="none" spc="0" dirty="0">
              <a:solidFill>
                <a:schemeClr val="tx1"/>
              </a:solidFill>
              <a:effectLst/>
            </a:endParaRPr>
          </a:p>
          <a:p>
            <a:endParaRPr lang="en-US" sz="2000" cap="none" spc="0" dirty="0">
              <a:solidFill>
                <a:schemeClr val="tx1"/>
              </a:solidFill>
              <a:effectLst/>
            </a:endParaRPr>
          </a:p>
          <a:p>
            <a:endParaRPr lang="en-US" sz="2000" dirty="0"/>
          </a:p>
          <a:p>
            <a:endParaRPr lang="en-US" sz="2000" dirty="0"/>
          </a:p>
        </p:txBody>
      </p:sp>
      <p:pic>
        <p:nvPicPr>
          <p:cNvPr id="11" name="Picture 10" descr="A group of colorful flowers&#10;&#10;Description automatically generated with low confidence">
            <a:extLst>
              <a:ext uri="{FF2B5EF4-FFF2-40B4-BE49-F238E27FC236}">
                <a16:creationId xmlns:a16="http://schemas.microsoft.com/office/drawing/2014/main" id="{80533D5C-CFC1-9D26-67D1-0E6CE9324965}"/>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4334733" y="3429000"/>
            <a:ext cx="4671615" cy="2620297"/>
          </a:xfrm>
          <a:prstGeom prst="rect">
            <a:avLst/>
          </a:prstGeom>
        </p:spPr>
      </p:pic>
    </p:spTree>
    <p:extLst>
      <p:ext uri="{BB962C8B-B14F-4D97-AF65-F5344CB8AC3E}">
        <p14:creationId xmlns:p14="http://schemas.microsoft.com/office/powerpoint/2010/main" val="65584562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2" end="2"/>
                                            </p:txEl>
                                          </p:spTgt>
                                        </p:tgtEl>
                                        <p:attrNameLst>
                                          <p:attrName>style.visibility</p:attrName>
                                        </p:attrNameLst>
                                      </p:cBhvr>
                                      <p:to>
                                        <p:strVal val="visible"/>
                                      </p:to>
                                    </p:set>
                                    <p:animEffect transition="in" filter="fade">
                                      <p:cBhvr>
                                        <p:cTn id="12" dur="500"/>
                                        <p:tgtEl>
                                          <p:spTgt spid="6">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4" end="4"/>
                                            </p:txEl>
                                          </p:spTgt>
                                        </p:tgtEl>
                                        <p:attrNameLst>
                                          <p:attrName>style.visibility</p:attrName>
                                        </p:attrNameLst>
                                      </p:cBhvr>
                                      <p:to>
                                        <p:strVal val="visible"/>
                                      </p:to>
                                    </p:set>
                                    <p:animEffect transition="in" filter="fade">
                                      <p:cBhvr>
                                        <p:cTn id="17" dur="500"/>
                                        <p:tgtEl>
                                          <p:spTgt spid="6">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xEl>
                                              <p:pRg st="6" end="6"/>
                                            </p:txEl>
                                          </p:spTgt>
                                        </p:tgtEl>
                                        <p:attrNameLst>
                                          <p:attrName>style.visibility</p:attrName>
                                        </p:attrNameLst>
                                      </p:cBhvr>
                                      <p:to>
                                        <p:strVal val="visible"/>
                                      </p:to>
                                    </p:set>
                                    <p:animEffect transition="in" filter="fade">
                                      <p:cBhvr>
                                        <p:cTn id="22" dur="500"/>
                                        <p:tgtEl>
                                          <p:spTgt spid="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D28A4CCD-FD1F-0220-20C8-909F517DEDC3}"/>
              </a:ext>
            </a:extLst>
          </p:cNvPr>
          <p:cNvSpPr>
            <a:spLocks noGrp="1"/>
          </p:cNvSpPr>
          <p:nvPr>
            <p:ph type="ftr" sz="quarter" idx="12"/>
          </p:nvPr>
        </p:nvSpPr>
        <p:spPr/>
        <p:txBody>
          <a:bodyPr/>
          <a:lstStyle/>
          <a:p>
            <a:r>
              <a:rPr lang="en-US"/>
              <a:t>Fireside Chat with Leah Pimentel: DEI &amp; How Belonging Transforms</a:t>
            </a:r>
            <a:endParaRPr lang="en-US" dirty="0"/>
          </a:p>
        </p:txBody>
      </p:sp>
      <p:sp>
        <p:nvSpPr>
          <p:cNvPr id="3" name="Slide Number Placeholder 2">
            <a:extLst>
              <a:ext uri="{FF2B5EF4-FFF2-40B4-BE49-F238E27FC236}">
                <a16:creationId xmlns:a16="http://schemas.microsoft.com/office/drawing/2014/main" id="{79C5F217-747B-200F-BA35-E1C1B1BC6A20}"/>
              </a:ext>
            </a:extLst>
          </p:cNvPr>
          <p:cNvSpPr>
            <a:spLocks noGrp="1"/>
          </p:cNvSpPr>
          <p:nvPr>
            <p:ph type="sldNum" sz="quarter" idx="13"/>
          </p:nvPr>
        </p:nvSpPr>
        <p:spPr/>
        <p:txBody>
          <a:bodyPr/>
          <a:lstStyle/>
          <a:p>
            <a:fld id="{7BCC8D0D-EAEC-449D-9161-023DFF90F2E2}" type="slidenum">
              <a:rPr lang="en-US" smtClean="0"/>
              <a:pPr/>
              <a:t>24</a:t>
            </a:fld>
            <a:endParaRPr lang="en-US" dirty="0"/>
          </a:p>
        </p:txBody>
      </p:sp>
      <p:sp>
        <p:nvSpPr>
          <p:cNvPr id="4" name="Title 3">
            <a:extLst>
              <a:ext uri="{FF2B5EF4-FFF2-40B4-BE49-F238E27FC236}">
                <a16:creationId xmlns:a16="http://schemas.microsoft.com/office/drawing/2014/main" id="{02BA722B-9135-DB47-E06D-F9FA8D50260A}"/>
              </a:ext>
            </a:extLst>
          </p:cNvPr>
          <p:cNvSpPr>
            <a:spLocks noGrp="1"/>
          </p:cNvSpPr>
          <p:nvPr>
            <p:ph type="title"/>
          </p:nvPr>
        </p:nvSpPr>
        <p:spPr/>
        <p:txBody>
          <a:bodyPr/>
          <a:lstStyle/>
          <a:p>
            <a:r>
              <a:rPr lang="en-US" dirty="0"/>
              <a:t>Social Responsibility	</a:t>
            </a:r>
          </a:p>
        </p:txBody>
      </p:sp>
      <p:sp>
        <p:nvSpPr>
          <p:cNvPr id="5" name="Text Placeholder 4">
            <a:extLst>
              <a:ext uri="{FF2B5EF4-FFF2-40B4-BE49-F238E27FC236}">
                <a16:creationId xmlns:a16="http://schemas.microsoft.com/office/drawing/2014/main" id="{E5857BF3-D1E8-316B-AF50-0235411F11FF}"/>
              </a:ext>
            </a:extLst>
          </p:cNvPr>
          <p:cNvSpPr>
            <a:spLocks noGrp="1"/>
          </p:cNvSpPr>
          <p:nvPr>
            <p:ph type="body" sz="quarter" idx="15"/>
          </p:nvPr>
        </p:nvSpPr>
        <p:spPr/>
        <p:txBody>
          <a:bodyPr/>
          <a:lstStyle/>
          <a:p>
            <a:r>
              <a:rPr lang="en-US" dirty="0"/>
              <a:t>Goals &amp; Metrics</a:t>
            </a:r>
          </a:p>
        </p:txBody>
      </p:sp>
      <p:sp>
        <p:nvSpPr>
          <p:cNvPr id="6" name="Content Placeholder 5">
            <a:extLst>
              <a:ext uri="{FF2B5EF4-FFF2-40B4-BE49-F238E27FC236}">
                <a16:creationId xmlns:a16="http://schemas.microsoft.com/office/drawing/2014/main" id="{4BA8AE0F-6C72-0FB8-5375-A83A0ABB353C}"/>
              </a:ext>
            </a:extLst>
          </p:cNvPr>
          <p:cNvSpPr>
            <a:spLocks noGrp="1"/>
          </p:cNvSpPr>
          <p:nvPr>
            <p:ph sz="quarter" idx="18"/>
          </p:nvPr>
        </p:nvSpPr>
        <p:spPr/>
        <p:txBody>
          <a:bodyPr/>
          <a:lstStyle/>
          <a:p>
            <a:r>
              <a:rPr lang="en-US" sz="3200" dirty="0"/>
              <a:t>Community Engagement</a:t>
            </a:r>
          </a:p>
          <a:p>
            <a:pPr marL="0" indent="0">
              <a:buNone/>
            </a:pPr>
            <a:r>
              <a:rPr lang="en-US" dirty="0"/>
              <a:t> </a:t>
            </a:r>
          </a:p>
          <a:p>
            <a:endParaRPr lang="en-US" dirty="0"/>
          </a:p>
        </p:txBody>
      </p:sp>
      <p:sp>
        <p:nvSpPr>
          <p:cNvPr id="7" name="Content Placeholder 6">
            <a:extLst>
              <a:ext uri="{FF2B5EF4-FFF2-40B4-BE49-F238E27FC236}">
                <a16:creationId xmlns:a16="http://schemas.microsoft.com/office/drawing/2014/main" id="{7B340EBB-DB5C-4A89-FD17-AB938DECDD66}"/>
              </a:ext>
            </a:extLst>
          </p:cNvPr>
          <p:cNvSpPr>
            <a:spLocks noGrp="1"/>
          </p:cNvSpPr>
          <p:nvPr>
            <p:ph sz="quarter" idx="19"/>
          </p:nvPr>
        </p:nvSpPr>
        <p:spPr/>
        <p:txBody>
          <a:bodyPr/>
          <a:lstStyle/>
          <a:p>
            <a:endParaRPr lang="en-US" sz="3200" dirty="0"/>
          </a:p>
          <a:p>
            <a:endParaRPr lang="en-US" sz="3200" dirty="0"/>
          </a:p>
          <a:p>
            <a:endParaRPr lang="en-US" sz="3200" dirty="0"/>
          </a:p>
          <a:p>
            <a:endParaRPr lang="en-US" sz="3200" dirty="0"/>
          </a:p>
          <a:p>
            <a:endParaRPr lang="en-US" sz="3200" dirty="0"/>
          </a:p>
          <a:p>
            <a:r>
              <a:rPr lang="en-US" sz="3200" dirty="0"/>
              <a:t>Philanthropic Giving</a:t>
            </a:r>
          </a:p>
          <a:p>
            <a:endParaRPr lang="en-US" sz="3200" dirty="0"/>
          </a:p>
          <a:p>
            <a:endParaRPr lang="en-US" sz="3200" dirty="0"/>
          </a:p>
          <a:p>
            <a:endParaRPr lang="en-US" sz="3200" dirty="0"/>
          </a:p>
          <a:p>
            <a:endParaRPr lang="en-US" sz="3200" dirty="0"/>
          </a:p>
          <a:p>
            <a:pPr marL="0" indent="0">
              <a:buNone/>
            </a:pPr>
            <a:r>
              <a:rPr lang="en-US" sz="3200" dirty="0"/>
              <a:t> </a:t>
            </a:r>
          </a:p>
          <a:p>
            <a:endParaRPr lang="en-US" sz="3200" dirty="0"/>
          </a:p>
        </p:txBody>
      </p:sp>
      <p:pic>
        <p:nvPicPr>
          <p:cNvPr id="8" name="Picture 7">
            <a:extLst>
              <a:ext uri="{FF2B5EF4-FFF2-40B4-BE49-F238E27FC236}">
                <a16:creationId xmlns:a16="http://schemas.microsoft.com/office/drawing/2014/main" id="{1E30E5D5-D4DA-C629-51CA-B57D92B66CEB}"/>
              </a:ext>
            </a:extLst>
          </p:cNvPr>
          <p:cNvPicPr>
            <a:picLocks noChangeAspect="1"/>
          </p:cNvPicPr>
          <p:nvPr/>
        </p:nvPicPr>
        <p:blipFill>
          <a:blip r:embed="rId2"/>
          <a:stretch>
            <a:fillRect/>
          </a:stretch>
        </p:blipFill>
        <p:spPr>
          <a:xfrm>
            <a:off x="734689" y="3658670"/>
            <a:ext cx="3048000" cy="1346200"/>
          </a:xfrm>
          <a:prstGeom prst="rect">
            <a:avLst/>
          </a:prstGeom>
        </p:spPr>
      </p:pic>
      <p:pic>
        <p:nvPicPr>
          <p:cNvPr id="10" name="Picture 9" descr="A picture containing person, clothing, person, indoor&#10;&#10;Description automatically generated">
            <a:extLst>
              <a:ext uri="{FF2B5EF4-FFF2-40B4-BE49-F238E27FC236}">
                <a16:creationId xmlns:a16="http://schemas.microsoft.com/office/drawing/2014/main" id="{1B8FFD87-E27A-DB62-D7ED-974CF1249E55}"/>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4613621" y="1894326"/>
            <a:ext cx="4073454" cy="2291319"/>
          </a:xfrm>
          <a:prstGeom prst="rect">
            <a:avLst/>
          </a:prstGeom>
        </p:spPr>
      </p:pic>
    </p:spTree>
    <p:extLst>
      <p:ext uri="{BB962C8B-B14F-4D97-AF65-F5344CB8AC3E}">
        <p14:creationId xmlns:p14="http://schemas.microsoft.com/office/powerpoint/2010/main" val="36016004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
                                            <p:txEl>
                                              <p:pRg st="10" end="10"/>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7"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1160BB5D-4288-38A7-3381-2A72113633C1}"/>
              </a:ext>
            </a:extLst>
          </p:cNvPr>
          <p:cNvSpPr>
            <a:spLocks noGrp="1"/>
          </p:cNvSpPr>
          <p:nvPr>
            <p:ph type="ftr" sz="quarter" idx="12"/>
          </p:nvPr>
        </p:nvSpPr>
        <p:spPr/>
        <p:txBody>
          <a:bodyPr/>
          <a:lstStyle/>
          <a:p>
            <a:r>
              <a:rPr lang="en-US"/>
              <a:t>Fireside Chat with Leah Pimentel: DEI &amp; How Belonging Transforms</a:t>
            </a:r>
            <a:endParaRPr lang="en-US" dirty="0"/>
          </a:p>
        </p:txBody>
      </p:sp>
      <p:sp>
        <p:nvSpPr>
          <p:cNvPr id="3" name="Slide Number Placeholder 2">
            <a:extLst>
              <a:ext uri="{FF2B5EF4-FFF2-40B4-BE49-F238E27FC236}">
                <a16:creationId xmlns:a16="http://schemas.microsoft.com/office/drawing/2014/main" id="{5DDC96A6-EB57-24C4-26C3-5B7D59933821}"/>
              </a:ext>
            </a:extLst>
          </p:cNvPr>
          <p:cNvSpPr>
            <a:spLocks noGrp="1"/>
          </p:cNvSpPr>
          <p:nvPr>
            <p:ph type="sldNum" sz="quarter" idx="13"/>
          </p:nvPr>
        </p:nvSpPr>
        <p:spPr/>
        <p:txBody>
          <a:bodyPr/>
          <a:lstStyle/>
          <a:p>
            <a:fld id="{7BCC8D0D-EAEC-449D-9161-023DFF90F2E2}" type="slidenum">
              <a:rPr lang="en-US" smtClean="0"/>
              <a:pPr/>
              <a:t>25</a:t>
            </a:fld>
            <a:endParaRPr lang="en-US" dirty="0"/>
          </a:p>
        </p:txBody>
      </p:sp>
      <p:sp>
        <p:nvSpPr>
          <p:cNvPr id="4" name="Title 3">
            <a:extLst>
              <a:ext uri="{FF2B5EF4-FFF2-40B4-BE49-F238E27FC236}">
                <a16:creationId xmlns:a16="http://schemas.microsoft.com/office/drawing/2014/main" id="{7F23731E-AF5B-89F5-22A8-D5B4DCB52196}"/>
              </a:ext>
            </a:extLst>
          </p:cNvPr>
          <p:cNvSpPr>
            <a:spLocks noGrp="1"/>
          </p:cNvSpPr>
          <p:nvPr>
            <p:ph type="title"/>
          </p:nvPr>
        </p:nvSpPr>
        <p:spPr/>
        <p:txBody>
          <a:bodyPr/>
          <a:lstStyle/>
          <a:p>
            <a:r>
              <a:rPr lang="en-US" dirty="0"/>
              <a:t>Brand &amp; Patient Care</a:t>
            </a:r>
          </a:p>
        </p:txBody>
      </p:sp>
      <p:sp>
        <p:nvSpPr>
          <p:cNvPr id="5" name="Text Placeholder 4">
            <a:extLst>
              <a:ext uri="{FF2B5EF4-FFF2-40B4-BE49-F238E27FC236}">
                <a16:creationId xmlns:a16="http://schemas.microsoft.com/office/drawing/2014/main" id="{E814131F-AC98-F8DC-76E9-6AA1E00862F6}"/>
              </a:ext>
            </a:extLst>
          </p:cNvPr>
          <p:cNvSpPr>
            <a:spLocks noGrp="1"/>
          </p:cNvSpPr>
          <p:nvPr>
            <p:ph type="body" sz="quarter" idx="15"/>
          </p:nvPr>
        </p:nvSpPr>
        <p:spPr/>
        <p:txBody>
          <a:bodyPr/>
          <a:lstStyle/>
          <a:p>
            <a:r>
              <a:rPr lang="en-US" dirty="0"/>
              <a:t>Goals &amp; Metrics</a:t>
            </a:r>
          </a:p>
        </p:txBody>
      </p:sp>
      <p:sp>
        <p:nvSpPr>
          <p:cNvPr id="7" name="Content Placeholder 6">
            <a:extLst>
              <a:ext uri="{FF2B5EF4-FFF2-40B4-BE49-F238E27FC236}">
                <a16:creationId xmlns:a16="http://schemas.microsoft.com/office/drawing/2014/main" id="{CD77C0A7-A81F-22D9-4AC9-BCBBBCA05F66}"/>
              </a:ext>
            </a:extLst>
          </p:cNvPr>
          <p:cNvSpPr>
            <a:spLocks noGrp="1"/>
          </p:cNvSpPr>
          <p:nvPr>
            <p:ph sz="quarter" idx="18"/>
          </p:nvPr>
        </p:nvSpPr>
        <p:spPr/>
        <p:txBody>
          <a:bodyPr/>
          <a:lstStyle/>
          <a:p>
            <a:endParaRPr lang="en-US" sz="2400" dirty="0">
              <a:effectLst/>
              <a:uFill>
                <a:solidFill>
                  <a:srgbClr val="000000"/>
                </a:solidFill>
              </a:uFill>
            </a:endParaRPr>
          </a:p>
          <a:p>
            <a:endParaRPr lang="en-US" sz="2400" dirty="0">
              <a:uFill>
                <a:solidFill>
                  <a:srgbClr val="000000"/>
                </a:solidFill>
              </a:uFill>
            </a:endParaRPr>
          </a:p>
          <a:p>
            <a:endParaRPr lang="en-US" sz="2400" dirty="0">
              <a:effectLst/>
              <a:uFill>
                <a:solidFill>
                  <a:srgbClr val="000000"/>
                </a:solidFill>
              </a:uFill>
            </a:endParaRPr>
          </a:p>
          <a:p>
            <a:endParaRPr lang="en-US" sz="2400" dirty="0">
              <a:uFill>
                <a:solidFill>
                  <a:srgbClr val="000000"/>
                </a:solidFill>
              </a:uFill>
            </a:endParaRPr>
          </a:p>
          <a:p>
            <a:endParaRPr lang="en-US" sz="2400" dirty="0">
              <a:effectLst/>
              <a:uFill>
                <a:solidFill>
                  <a:srgbClr val="000000"/>
                </a:solidFill>
              </a:uFill>
            </a:endParaRPr>
          </a:p>
          <a:p>
            <a:endParaRPr lang="en-US" sz="2400" dirty="0">
              <a:uFill>
                <a:solidFill>
                  <a:srgbClr val="000000"/>
                </a:solidFill>
              </a:uFill>
            </a:endParaRPr>
          </a:p>
          <a:p>
            <a:pPr marL="0" indent="0">
              <a:buNone/>
            </a:pPr>
            <a:endParaRPr lang="en-US" sz="2000" dirty="0">
              <a:effectLst/>
              <a:uFill>
                <a:solidFill>
                  <a:srgbClr val="000000"/>
                </a:solidFill>
              </a:uFill>
            </a:endParaRPr>
          </a:p>
          <a:p>
            <a:pPr marL="0" indent="0">
              <a:buNone/>
            </a:pPr>
            <a:r>
              <a:rPr lang="en-US" sz="2000" dirty="0">
                <a:effectLst/>
                <a:uFill>
                  <a:solidFill>
                    <a:srgbClr val="000000"/>
                  </a:solidFill>
                </a:uFill>
              </a:rPr>
              <a:t>Marketing &amp; Brand Awareness</a:t>
            </a:r>
            <a:endParaRPr lang="en-US" sz="2000" dirty="0">
              <a:effectLst/>
            </a:endParaRPr>
          </a:p>
          <a:p>
            <a:endParaRPr lang="en-US" dirty="0"/>
          </a:p>
        </p:txBody>
      </p:sp>
      <p:sp>
        <p:nvSpPr>
          <p:cNvPr id="8" name="Content Placeholder 7">
            <a:extLst>
              <a:ext uri="{FF2B5EF4-FFF2-40B4-BE49-F238E27FC236}">
                <a16:creationId xmlns:a16="http://schemas.microsoft.com/office/drawing/2014/main" id="{360CCCCC-BA90-2021-120A-E2698353FBEA}"/>
              </a:ext>
            </a:extLst>
          </p:cNvPr>
          <p:cNvSpPr>
            <a:spLocks noGrp="1"/>
          </p:cNvSpPr>
          <p:nvPr>
            <p:ph sz="quarter" idx="19"/>
          </p:nvPr>
        </p:nvSpPr>
        <p:spPr>
          <a:xfrm>
            <a:off x="4800325" y="1429266"/>
            <a:ext cx="3826840" cy="3804111"/>
          </a:xfrm>
        </p:spPr>
        <p:txBody>
          <a:bodyPr/>
          <a:lstStyle/>
          <a:p>
            <a:pPr marL="0" indent="0">
              <a:buNone/>
            </a:pPr>
            <a:r>
              <a:rPr lang="en-US" sz="2400" dirty="0">
                <a:effectLst/>
                <a:uFill>
                  <a:solidFill>
                    <a:srgbClr val="000000"/>
                  </a:solidFill>
                </a:uFill>
              </a:rPr>
              <a:t>Partnerships</a:t>
            </a:r>
            <a:endParaRPr lang="en-US" dirty="0"/>
          </a:p>
        </p:txBody>
      </p:sp>
      <p:pic>
        <p:nvPicPr>
          <p:cNvPr id="10" name="Picture 9" descr="A picture containing text, person&#10;&#10;Description automatically generated">
            <a:extLst>
              <a:ext uri="{FF2B5EF4-FFF2-40B4-BE49-F238E27FC236}">
                <a16:creationId xmlns:a16="http://schemas.microsoft.com/office/drawing/2014/main" id="{AE683BCC-510B-B3E4-E62B-6D834C854624}"/>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164733" y="1808144"/>
            <a:ext cx="4407267" cy="2956401"/>
          </a:xfrm>
          <a:prstGeom prst="rect">
            <a:avLst/>
          </a:prstGeom>
        </p:spPr>
      </p:pic>
      <p:pic>
        <p:nvPicPr>
          <p:cNvPr id="13" name="Picture 12" descr="A group of people holding hands&#10;&#10;Description automatically generated with low confidence">
            <a:extLst>
              <a:ext uri="{FF2B5EF4-FFF2-40B4-BE49-F238E27FC236}">
                <a16:creationId xmlns:a16="http://schemas.microsoft.com/office/drawing/2014/main" id="{C52F93C6-16C9-31BA-AD25-5EB74D18AE1B}"/>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4689431" y="2154478"/>
            <a:ext cx="4289836" cy="2859890"/>
          </a:xfrm>
          <a:prstGeom prst="rect">
            <a:avLst/>
          </a:prstGeom>
        </p:spPr>
      </p:pic>
    </p:spTree>
    <p:extLst>
      <p:ext uri="{BB962C8B-B14F-4D97-AF65-F5344CB8AC3E}">
        <p14:creationId xmlns:p14="http://schemas.microsoft.com/office/powerpoint/2010/main" val="186047282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7" end="7"/>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xEl>
                                              <p:pRg st="0" end="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8"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3B903E00-7741-61FC-388E-4C8F5707D7D5}"/>
              </a:ext>
            </a:extLst>
          </p:cNvPr>
          <p:cNvSpPr>
            <a:spLocks noGrp="1"/>
          </p:cNvSpPr>
          <p:nvPr>
            <p:ph type="ftr" sz="quarter" idx="12"/>
          </p:nvPr>
        </p:nvSpPr>
        <p:spPr/>
        <p:txBody>
          <a:bodyPr/>
          <a:lstStyle/>
          <a:p>
            <a:r>
              <a:rPr lang="en-US"/>
              <a:t>Fireside Chat with Leah Pimentel: DEI &amp; How Belonging Transforms</a:t>
            </a:r>
            <a:endParaRPr lang="en-US" dirty="0"/>
          </a:p>
        </p:txBody>
      </p:sp>
      <p:sp>
        <p:nvSpPr>
          <p:cNvPr id="3" name="Slide Number Placeholder 2">
            <a:extLst>
              <a:ext uri="{FF2B5EF4-FFF2-40B4-BE49-F238E27FC236}">
                <a16:creationId xmlns:a16="http://schemas.microsoft.com/office/drawing/2014/main" id="{192A0052-04F0-FD48-366F-2DCFB8F062FB}"/>
              </a:ext>
            </a:extLst>
          </p:cNvPr>
          <p:cNvSpPr>
            <a:spLocks noGrp="1"/>
          </p:cNvSpPr>
          <p:nvPr>
            <p:ph type="sldNum" sz="quarter" idx="13"/>
          </p:nvPr>
        </p:nvSpPr>
        <p:spPr/>
        <p:txBody>
          <a:bodyPr/>
          <a:lstStyle/>
          <a:p>
            <a:fld id="{7BCC8D0D-EAEC-449D-9161-023DFF90F2E2}" type="slidenum">
              <a:rPr lang="en-US" smtClean="0"/>
              <a:pPr/>
              <a:t>26</a:t>
            </a:fld>
            <a:endParaRPr lang="en-US" dirty="0"/>
          </a:p>
        </p:txBody>
      </p:sp>
      <p:sp>
        <p:nvSpPr>
          <p:cNvPr id="4" name="Title 3">
            <a:extLst>
              <a:ext uri="{FF2B5EF4-FFF2-40B4-BE49-F238E27FC236}">
                <a16:creationId xmlns:a16="http://schemas.microsoft.com/office/drawing/2014/main" id="{40422EBF-7CD4-1758-A899-9A796A7825FC}"/>
              </a:ext>
            </a:extLst>
          </p:cNvPr>
          <p:cNvSpPr>
            <a:spLocks noGrp="1"/>
          </p:cNvSpPr>
          <p:nvPr>
            <p:ph type="title"/>
          </p:nvPr>
        </p:nvSpPr>
        <p:spPr/>
        <p:txBody>
          <a:bodyPr/>
          <a:lstStyle/>
          <a:p>
            <a:r>
              <a:rPr lang="en-US" sz="3600" dirty="0">
                <a:solidFill>
                  <a:schemeClr val="tx2"/>
                </a:solidFill>
              </a:rPr>
              <a:t>Vendor Diversity </a:t>
            </a:r>
            <a:endParaRPr lang="en-US" dirty="0"/>
          </a:p>
        </p:txBody>
      </p:sp>
      <p:sp>
        <p:nvSpPr>
          <p:cNvPr id="5" name="Text Placeholder 4">
            <a:extLst>
              <a:ext uri="{FF2B5EF4-FFF2-40B4-BE49-F238E27FC236}">
                <a16:creationId xmlns:a16="http://schemas.microsoft.com/office/drawing/2014/main" id="{FC6DB4AC-AB00-8BF0-114D-BECCD4DE71AC}"/>
              </a:ext>
            </a:extLst>
          </p:cNvPr>
          <p:cNvSpPr>
            <a:spLocks noGrp="1"/>
          </p:cNvSpPr>
          <p:nvPr>
            <p:ph type="body" sz="quarter" idx="15"/>
          </p:nvPr>
        </p:nvSpPr>
        <p:spPr/>
        <p:txBody>
          <a:bodyPr/>
          <a:lstStyle/>
          <a:p>
            <a:r>
              <a:rPr lang="en-US" dirty="0"/>
              <a:t>Goals &amp; Metrics</a:t>
            </a:r>
          </a:p>
        </p:txBody>
      </p:sp>
      <p:sp>
        <p:nvSpPr>
          <p:cNvPr id="6" name="Content Placeholder 5">
            <a:extLst>
              <a:ext uri="{FF2B5EF4-FFF2-40B4-BE49-F238E27FC236}">
                <a16:creationId xmlns:a16="http://schemas.microsoft.com/office/drawing/2014/main" id="{10E90026-1D79-0466-24D4-8227EF8E4287}"/>
              </a:ext>
            </a:extLst>
          </p:cNvPr>
          <p:cNvSpPr>
            <a:spLocks noGrp="1"/>
          </p:cNvSpPr>
          <p:nvPr>
            <p:ph sz="quarter" idx="18"/>
          </p:nvPr>
        </p:nvSpPr>
        <p:spPr>
          <a:xfrm>
            <a:off x="453585" y="1592960"/>
            <a:ext cx="3826840" cy="3804111"/>
          </a:xfrm>
        </p:spPr>
        <p:txBody>
          <a:bodyPr/>
          <a:lstStyle/>
          <a:p>
            <a:r>
              <a:rPr lang="en-US" sz="2400" dirty="0"/>
              <a:t>Majority use of diverse vendors for purchasing</a:t>
            </a:r>
          </a:p>
          <a:p>
            <a:pPr marL="0" indent="0">
              <a:buNone/>
            </a:pPr>
            <a:endParaRPr lang="en-US" sz="2400" i="0" strike="noStrike" dirty="0">
              <a:effectLst/>
              <a:uFill>
                <a:solidFill>
                  <a:srgbClr val="000000"/>
                </a:solidFill>
              </a:uFill>
              <a:latin typeface="+mn-lt"/>
              <a:ea typeface="Times New Roman" panose="02020603050405020304" pitchFamily="18" charset="0"/>
              <a:cs typeface="Arial" panose="020B0604020202020204" pitchFamily="34" charset="0"/>
            </a:endParaRPr>
          </a:p>
          <a:p>
            <a:pPr marL="284156" lvl="1" eaLnBrk="0" fontAlgn="t" hangingPunct="0">
              <a:spcBef>
                <a:spcPts val="20"/>
              </a:spcBef>
              <a:spcAft>
                <a:spcPts val="0"/>
              </a:spcAft>
            </a:pPr>
            <a:r>
              <a:rPr lang="en-US" b="0" i="0" u="none" strike="noStrike" dirty="0">
                <a:effectLst/>
                <a:latin typeface="+mn-lt"/>
                <a:cs typeface="Arial" panose="020B0604020202020204" pitchFamily="34" charset="0"/>
              </a:rPr>
              <a:t>Diverse vendor reach expanded to provide more opportunities for suppliers</a:t>
            </a:r>
            <a:endParaRPr lang="en-US" dirty="0"/>
          </a:p>
        </p:txBody>
      </p:sp>
      <p:sp>
        <p:nvSpPr>
          <p:cNvPr id="7" name="Content Placeholder 6">
            <a:extLst>
              <a:ext uri="{FF2B5EF4-FFF2-40B4-BE49-F238E27FC236}">
                <a16:creationId xmlns:a16="http://schemas.microsoft.com/office/drawing/2014/main" id="{F9E302F2-8E92-A9CD-3EDE-57F64109EA6A}"/>
              </a:ext>
            </a:extLst>
          </p:cNvPr>
          <p:cNvSpPr>
            <a:spLocks noGrp="1"/>
          </p:cNvSpPr>
          <p:nvPr>
            <p:ph sz="quarter" idx="19"/>
          </p:nvPr>
        </p:nvSpPr>
        <p:spPr>
          <a:xfrm>
            <a:off x="4800325" y="1592959"/>
            <a:ext cx="3826840" cy="3804111"/>
          </a:xfrm>
        </p:spPr>
        <p:txBody>
          <a:bodyPr/>
          <a:lstStyle/>
          <a:p>
            <a:r>
              <a:rPr lang="en-US" sz="2400" dirty="0"/>
              <a:t>Develop intentional strategies to track and uphold vendor commitment to supplier-chain and partnership diversity.</a:t>
            </a:r>
            <a:endParaRPr lang="en-US" sz="2400" dirty="0">
              <a:latin typeface="Arial" panose="020B0604020202020204" pitchFamily="34" charset="0"/>
              <a:ea typeface="Times New Roman" panose="02020603050405020304" pitchFamily="18" charset="0"/>
              <a:cs typeface="Times New Roman" panose="02020603050405020304" pitchFamily="18" charset="0"/>
            </a:endParaRPr>
          </a:p>
          <a:p>
            <a:pPr marL="0" indent="0">
              <a:buNone/>
            </a:pPr>
            <a:endParaRPr lang="en-US" sz="2400" b="0" i="0" strike="noStrike" dirty="0">
              <a:effectLst/>
              <a:uFill>
                <a:solidFill>
                  <a:srgbClr val="000000"/>
                </a:solidFill>
              </a:uFill>
              <a:latin typeface="+mn-lt"/>
              <a:ea typeface="Times New Roman" panose="02020603050405020304" pitchFamily="18" charset="0"/>
              <a:cs typeface="Arial" panose="020B0604020202020204" pitchFamily="34" charset="0"/>
            </a:endParaRPr>
          </a:p>
          <a:p>
            <a:pPr lvl="1"/>
            <a:r>
              <a:rPr lang="en-US" sz="2400" b="0" i="0" u="none" strike="noStrike" dirty="0">
                <a:effectLst/>
                <a:latin typeface="+mn-lt"/>
                <a:ea typeface="Times New Roman" panose="02020603050405020304" pitchFamily="18" charset="0"/>
                <a:cs typeface="Arial" panose="020B0604020202020204" pitchFamily="34" charset="0"/>
              </a:rPr>
              <a:t>By year 2, track vendor diversity</a:t>
            </a:r>
            <a:endParaRPr lang="en-US" sz="2200" b="0" i="0" strike="noStrike" dirty="0">
              <a:effectLst/>
              <a:latin typeface="+mn-lt"/>
              <a:cs typeface="Arial" panose="020B0604020202020204" pitchFamily="34" charset="0"/>
            </a:endParaRPr>
          </a:p>
          <a:p>
            <a:endParaRPr lang="en-US" dirty="0"/>
          </a:p>
        </p:txBody>
      </p:sp>
      <p:pic>
        <p:nvPicPr>
          <p:cNvPr id="9" name="Picture 8" descr="A picture containing arrow&#10;&#10;Description automatically generated">
            <a:extLst>
              <a:ext uri="{FF2B5EF4-FFF2-40B4-BE49-F238E27FC236}">
                <a16:creationId xmlns:a16="http://schemas.microsoft.com/office/drawing/2014/main" id="{A16B70A0-FE22-4143-474B-DFB229C24784}"/>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272108" y="4097800"/>
            <a:ext cx="4676653" cy="1462953"/>
          </a:xfrm>
          <a:prstGeom prst="rect">
            <a:avLst/>
          </a:prstGeom>
        </p:spPr>
      </p:pic>
    </p:spTree>
    <p:extLst>
      <p:ext uri="{BB962C8B-B14F-4D97-AF65-F5344CB8AC3E}">
        <p14:creationId xmlns:p14="http://schemas.microsoft.com/office/powerpoint/2010/main" val="109043785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animEffect transition="in" filter="fade">
                                      <p:cBhvr>
                                        <p:cTn id="7" dur="500"/>
                                        <p:tgtEl>
                                          <p:spTgt spid="6">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2" end="2"/>
                                            </p:txEl>
                                          </p:spTgt>
                                        </p:tgtEl>
                                        <p:attrNameLst>
                                          <p:attrName>style.visibility</p:attrName>
                                        </p:attrNameLst>
                                      </p:cBhvr>
                                      <p:to>
                                        <p:strVal val="visible"/>
                                      </p:to>
                                    </p:set>
                                    <p:animEffect transition="in" filter="fade">
                                      <p:cBhvr>
                                        <p:cTn id="12"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0B217D8F-011F-EBAF-1417-FF25E0C0755B}"/>
              </a:ext>
            </a:extLst>
          </p:cNvPr>
          <p:cNvSpPr>
            <a:spLocks noGrp="1"/>
          </p:cNvSpPr>
          <p:nvPr>
            <p:ph type="ftr" sz="quarter" idx="12"/>
          </p:nvPr>
        </p:nvSpPr>
        <p:spPr/>
        <p:txBody>
          <a:bodyPr/>
          <a:lstStyle/>
          <a:p>
            <a:r>
              <a:rPr lang="en-US"/>
              <a:t>Fireside Chat with Leah Pimentel: DEI &amp; How Belonging Transforms</a:t>
            </a:r>
            <a:endParaRPr lang="en-US" dirty="0"/>
          </a:p>
        </p:txBody>
      </p:sp>
      <p:sp>
        <p:nvSpPr>
          <p:cNvPr id="3" name="Slide Number Placeholder 2">
            <a:extLst>
              <a:ext uri="{FF2B5EF4-FFF2-40B4-BE49-F238E27FC236}">
                <a16:creationId xmlns:a16="http://schemas.microsoft.com/office/drawing/2014/main" id="{7ABF515B-70B1-A5C6-9D87-EFBBC0EF1D56}"/>
              </a:ext>
            </a:extLst>
          </p:cNvPr>
          <p:cNvSpPr>
            <a:spLocks noGrp="1"/>
          </p:cNvSpPr>
          <p:nvPr>
            <p:ph type="sldNum" sz="quarter" idx="13"/>
          </p:nvPr>
        </p:nvSpPr>
        <p:spPr/>
        <p:txBody>
          <a:bodyPr/>
          <a:lstStyle/>
          <a:p>
            <a:fld id="{7BCC8D0D-EAEC-449D-9161-023DFF90F2E2}" type="slidenum">
              <a:rPr lang="en-US" smtClean="0"/>
              <a:pPr/>
              <a:t>27</a:t>
            </a:fld>
            <a:endParaRPr lang="en-US" dirty="0"/>
          </a:p>
        </p:txBody>
      </p:sp>
      <p:sp>
        <p:nvSpPr>
          <p:cNvPr id="4" name="Title 1">
            <a:extLst>
              <a:ext uri="{FF2B5EF4-FFF2-40B4-BE49-F238E27FC236}">
                <a16:creationId xmlns:a16="http://schemas.microsoft.com/office/drawing/2014/main" id="{1C63B600-3E28-09F3-020E-2EB788B5B187}"/>
              </a:ext>
            </a:extLst>
          </p:cNvPr>
          <p:cNvSpPr txBox="1">
            <a:spLocks/>
          </p:cNvSpPr>
          <p:nvPr/>
        </p:nvSpPr>
        <p:spPr>
          <a:xfrm>
            <a:off x="628650" y="517757"/>
            <a:ext cx="7886700" cy="850270"/>
          </a:xfrm>
          <a:prstGeom prst="rect">
            <a:avLst/>
          </a:prstGeom>
        </p:spPr>
        <p:txBody>
          <a:bodyPr>
            <a:normAutofit/>
          </a:bodyPr>
          <a:lstStyle>
            <a:lvl1pPr algn="l" defTabSz="914378" rtl="0" eaLnBrk="1" latinLnBrk="0" hangingPunct="1">
              <a:lnSpc>
                <a:spcPct val="85000"/>
              </a:lnSpc>
              <a:spcBef>
                <a:spcPct val="0"/>
              </a:spcBef>
              <a:buNone/>
              <a:defRPr lang="en-US" sz="2800" b="0" kern="1200" cap="none" spc="0" baseline="0" dirty="0" smtClean="0">
                <a:solidFill>
                  <a:schemeClr val="tx1"/>
                </a:solidFill>
                <a:latin typeface="+mj-lt"/>
                <a:ea typeface="+mj-ea"/>
                <a:cs typeface="Arial" pitchFamily="34" charset="0"/>
              </a:defRPr>
            </a:lvl1pPr>
          </a:lstStyle>
          <a:p>
            <a:r>
              <a:rPr lang="en-US" sz="3600" dirty="0"/>
              <a:t>Inclusion Groups</a:t>
            </a:r>
          </a:p>
        </p:txBody>
      </p:sp>
      <p:graphicFrame>
        <p:nvGraphicFramePr>
          <p:cNvPr id="5" name="Content Placeholder 2">
            <a:extLst>
              <a:ext uri="{FF2B5EF4-FFF2-40B4-BE49-F238E27FC236}">
                <a16:creationId xmlns:a16="http://schemas.microsoft.com/office/drawing/2014/main" id="{65A32413-248C-77BE-8E2D-A010FD831BC3}"/>
              </a:ext>
            </a:extLst>
          </p:cNvPr>
          <p:cNvGraphicFramePr>
            <a:graphicFrameLocks/>
          </p:cNvGraphicFramePr>
          <p:nvPr>
            <p:extLst>
              <p:ext uri="{D42A27DB-BD31-4B8C-83A1-F6EECF244321}">
                <p14:modId xmlns:p14="http://schemas.microsoft.com/office/powerpoint/2010/main" val="3458534820"/>
              </p:ext>
            </p:extLst>
          </p:nvPr>
        </p:nvGraphicFramePr>
        <p:xfrm>
          <a:off x="628650" y="1797248"/>
          <a:ext cx="7886700" cy="32635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124837947"/>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3A1A8355-89DB-F0AE-B691-F7B491C76CE2}"/>
              </a:ext>
            </a:extLst>
          </p:cNvPr>
          <p:cNvSpPr>
            <a:spLocks noGrp="1"/>
          </p:cNvSpPr>
          <p:nvPr>
            <p:ph type="ftr" sz="quarter" idx="12"/>
          </p:nvPr>
        </p:nvSpPr>
        <p:spPr/>
        <p:txBody>
          <a:bodyPr/>
          <a:lstStyle/>
          <a:p>
            <a:r>
              <a:rPr lang="en-US"/>
              <a:t>Fireside Chat with Leah Pimentel: DEI &amp; How Belonging Transforms</a:t>
            </a:r>
            <a:endParaRPr lang="en-US" dirty="0"/>
          </a:p>
        </p:txBody>
      </p:sp>
      <p:sp>
        <p:nvSpPr>
          <p:cNvPr id="6" name="Slide Number Placeholder 5">
            <a:extLst>
              <a:ext uri="{FF2B5EF4-FFF2-40B4-BE49-F238E27FC236}">
                <a16:creationId xmlns:a16="http://schemas.microsoft.com/office/drawing/2014/main" id="{318F9B08-2B56-0176-31DA-D427545991D3}"/>
              </a:ext>
            </a:extLst>
          </p:cNvPr>
          <p:cNvSpPr>
            <a:spLocks noGrp="1"/>
          </p:cNvSpPr>
          <p:nvPr>
            <p:ph type="sldNum" sz="quarter" idx="13"/>
          </p:nvPr>
        </p:nvSpPr>
        <p:spPr/>
        <p:txBody>
          <a:bodyPr/>
          <a:lstStyle/>
          <a:p>
            <a:fld id="{0FFD4459-3BA2-2040-B3DC-0D49487380E6}" type="slidenum">
              <a:rPr lang="en-US" smtClean="0"/>
              <a:t>28</a:t>
            </a:fld>
            <a:endParaRPr lang="en-US" dirty="0"/>
          </a:p>
        </p:txBody>
      </p:sp>
      <p:sp>
        <p:nvSpPr>
          <p:cNvPr id="2" name="Title 1">
            <a:extLst>
              <a:ext uri="{FF2B5EF4-FFF2-40B4-BE49-F238E27FC236}">
                <a16:creationId xmlns:a16="http://schemas.microsoft.com/office/drawing/2014/main" id="{4BA65814-73F4-1890-BE4F-8A3409A844C2}"/>
              </a:ext>
            </a:extLst>
          </p:cNvPr>
          <p:cNvSpPr>
            <a:spLocks noGrp="1"/>
          </p:cNvSpPr>
          <p:nvPr>
            <p:ph type="title"/>
          </p:nvPr>
        </p:nvSpPr>
        <p:spPr/>
        <p:txBody>
          <a:bodyPr anchor="b">
            <a:normAutofit fontScale="90000"/>
          </a:bodyPr>
          <a:lstStyle/>
          <a:p>
            <a:r>
              <a:rPr lang="en-US" dirty="0"/>
              <a:t>Building Community &amp;</a:t>
            </a:r>
            <a:br>
              <a:rPr lang="en-US" dirty="0"/>
            </a:br>
            <a:r>
              <a:rPr lang="en-US" dirty="0"/>
              <a:t>Exploring Cultures through Food </a:t>
            </a:r>
            <a:endParaRPr lang="en-US" sz="3600" dirty="0"/>
          </a:p>
        </p:txBody>
      </p:sp>
      <p:sp>
        <p:nvSpPr>
          <p:cNvPr id="3" name="Content Placeholder 2">
            <a:extLst>
              <a:ext uri="{FF2B5EF4-FFF2-40B4-BE49-F238E27FC236}">
                <a16:creationId xmlns:a16="http://schemas.microsoft.com/office/drawing/2014/main" id="{DF5E22C3-85E2-20F4-8A2E-48DEFB15962E}"/>
              </a:ext>
            </a:extLst>
          </p:cNvPr>
          <p:cNvSpPr>
            <a:spLocks noGrp="1"/>
          </p:cNvSpPr>
          <p:nvPr>
            <p:ph sz="quarter" idx="18"/>
          </p:nvPr>
        </p:nvSpPr>
        <p:spPr>
          <a:xfrm>
            <a:off x="414538" y="1273941"/>
            <a:ext cx="3826840" cy="3804111"/>
          </a:xfrm>
        </p:spPr>
        <p:txBody>
          <a:bodyPr>
            <a:noAutofit/>
          </a:bodyPr>
          <a:lstStyle/>
          <a:p>
            <a:r>
              <a:rPr lang="en-US" sz="1800" dirty="0"/>
              <a:t>Assemble a Department of Anesthesia and Perioperative Care staff cookbook so staff members can learn about each other, their cultures, and their favorite cultural dishes.</a:t>
            </a:r>
          </a:p>
          <a:p>
            <a:endParaRPr lang="en-US" sz="1600" dirty="0"/>
          </a:p>
        </p:txBody>
      </p:sp>
      <p:sp>
        <p:nvSpPr>
          <p:cNvPr id="16" name="Content Placeholder 15">
            <a:extLst>
              <a:ext uri="{FF2B5EF4-FFF2-40B4-BE49-F238E27FC236}">
                <a16:creationId xmlns:a16="http://schemas.microsoft.com/office/drawing/2014/main" id="{9E598DF7-89DC-0D57-3CE1-9C42D485D574}"/>
              </a:ext>
            </a:extLst>
          </p:cNvPr>
          <p:cNvSpPr>
            <a:spLocks noGrp="1"/>
          </p:cNvSpPr>
          <p:nvPr>
            <p:ph sz="quarter" idx="19"/>
          </p:nvPr>
        </p:nvSpPr>
        <p:spPr/>
        <p:txBody>
          <a:bodyPr/>
          <a:lstStyle/>
          <a:p>
            <a:endParaRPr lang="en-US" sz="1600" dirty="0"/>
          </a:p>
          <a:p>
            <a:endParaRPr lang="en-US" sz="1600" dirty="0"/>
          </a:p>
          <a:p>
            <a:endParaRPr lang="en-US" sz="1600" dirty="0"/>
          </a:p>
          <a:p>
            <a:endParaRPr lang="en-US" sz="1600" dirty="0"/>
          </a:p>
          <a:p>
            <a:endParaRPr lang="en-US" sz="1600" dirty="0"/>
          </a:p>
          <a:p>
            <a:pPr marL="0" indent="0">
              <a:buNone/>
            </a:pPr>
            <a:endParaRPr lang="en-US" sz="1600" dirty="0"/>
          </a:p>
          <a:p>
            <a:r>
              <a:rPr lang="en-US" sz="1800" dirty="0"/>
              <a:t>Create a quarterly international food festival where attendees receive an “International Food Fest Passport,” enabling them to sample food from many different countries.  </a:t>
            </a:r>
          </a:p>
          <a:p>
            <a:endParaRPr lang="en-US" sz="1600" dirty="0"/>
          </a:p>
          <a:p>
            <a:endParaRPr lang="en-US" sz="1600" dirty="0"/>
          </a:p>
          <a:p>
            <a:endParaRPr lang="en-US" dirty="0"/>
          </a:p>
        </p:txBody>
      </p:sp>
      <p:pic>
        <p:nvPicPr>
          <p:cNvPr id="5" name="Picture 4" descr="Text&#10;&#10;Description automatically generated with low confidence">
            <a:extLst>
              <a:ext uri="{FF2B5EF4-FFF2-40B4-BE49-F238E27FC236}">
                <a16:creationId xmlns:a16="http://schemas.microsoft.com/office/drawing/2014/main" id="{27EB6AA6-EF18-7619-F71A-EA33202E7310}"/>
              </a:ext>
            </a:extLst>
          </p:cNvPr>
          <p:cNvPicPr>
            <a:picLocks noChangeAspect="1"/>
          </p:cNvPicPr>
          <p:nvPr/>
        </p:nvPicPr>
        <p:blipFill>
          <a:blip r:embed="rId3"/>
          <a:stretch>
            <a:fillRect/>
          </a:stretch>
        </p:blipFill>
        <p:spPr>
          <a:xfrm>
            <a:off x="5158125" y="1353104"/>
            <a:ext cx="2826026" cy="2093700"/>
          </a:xfrm>
          <a:prstGeom prst="rect">
            <a:avLst/>
          </a:prstGeom>
        </p:spPr>
      </p:pic>
      <p:pic>
        <p:nvPicPr>
          <p:cNvPr id="13" name="Picture 12" descr="A shelf with many books on it&#10;&#10;Description automatically generated with low confidence">
            <a:extLst>
              <a:ext uri="{FF2B5EF4-FFF2-40B4-BE49-F238E27FC236}">
                <a16:creationId xmlns:a16="http://schemas.microsoft.com/office/drawing/2014/main" id="{58CF0B5D-B165-B7A3-6E6E-67FAC8F66B02}"/>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1283839" y="3175996"/>
            <a:ext cx="1701978" cy="2919299"/>
          </a:xfrm>
          <a:prstGeom prst="rect">
            <a:avLst/>
          </a:prstGeom>
        </p:spPr>
      </p:pic>
      <p:sp>
        <p:nvSpPr>
          <p:cNvPr id="14" name="TextBox 13">
            <a:extLst>
              <a:ext uri="{FF2B5EF4-FFF2-40B4-BE49-F238E27FC236}">
                <a16:creationId xmlns:a16="http://schemas.microsoft.com/office/drawing/2014/main" id="{2BA60712-FE00-BC6E-0F37-5E3D1A226BC4}"/>
              </a:ext>
            </a:extLst>
          </p:cNvPr>
          <p:cNvSpPr txBox="1"/>
          <p:nvPr/>
        </p:nvSpPr>
        <p:spPr bwMode="auto">
          <a:xfrm>
            <a:off x="2572862" y="6858000"/>
            <a:ext cx="3998276" cy="138499"/>
          </a:xfrm>
          <a:prstGeom prst="rect">
            <a:avLst/>
          </a:prstGeom>
          <a:noFill/>
          <a:ln w="19050" algn="ctr">
            <a:noFill/>
            <a:miter lim="800000"/>
            <a:headEnd/>
            <a:tailEnd/>
          </a:ln>
        </p:spPr>
        <p:txBody>
          <a:bodyPr wrap="square" lIns="0" tIns="0" rIns="0" bIns="0" rtlCol="0">
            <a:spAutoFit/>
          </a:bodyPr>
          <a:lstStyle/>
          <a:p>
            <a:r>
              <a:rPr lang="en-US" sz="900">
                <a:hlinkClick r:id="rId5" tooltip="https://www.lambsearsandhoney.com/amazing-competition-win-a-life-time-subscription-to-one-of-my-favourites-eat-your-books/img_0870/"/>
              </a:rPr>
              <a:t>This Photo</a:t>
            </a:r>
            <a:r>
              <a:rPr lang="en-US" sz="900"/>
              <a:t> by Unknown Author is licensed under </a:t>
            </a:r>
            <a:r>
              <a:rPr lang="en-US" sz="900">
                <a:hlinkClick r:id="rId6" tooltip="https://creativecommons.org/licenses/by-nc-nd/3.0/"/>
              </a:rPr>
              <a:t>CC BY-NC-ND</a:t>
            </a:r>
            <a:endParaRPr lang="en-US" sz="900"/>
          </a:p>
        </p:txBody>
      </p:sp>
    </p:spTree>
    <p:extLst>
      <p:ext uri="{BB962C8B-B14F-4D97-AF65-F5344CB8AC3E}">
        <p14:creationId xmlns:p14="http://schemas.microsoft.com/office/powerpoint/2010/main" val="261013046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6"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64EF9467-AC4A-3876-3303-2CDE72CB34C8}"/>
              </a:ext>
            </a:extLst>
          </p:cNvPr>
          <p:cNvSpPr>
            <a:spLocks noGrp="1"/>
          </p:cNvSpPr>
          <p:nvPr>
            <p:ph type="ftr" sz="quarter" idx="12"/>
          </p:nvPr>
        </p:nvSpPr>
        <p:spPr/>
        <p:txBody>
          <a:bodyPr/>
          <a:lstStyle/>
          <a:p>
            <a:r>
              <a:rPr lang="en-US"/>
              <a:t>Fireside Chat with Leah Pimentel: DEI &amp; How Belonging Transforms</a:t>
            </a:r>
            <a:endParaRPr lang="en-US" dirty="0"/>
          </a:p>
        </p:txBody>
      </p:sp>
      <p:sp>
        <p:nvSpPr>
          <p:cNvPr id="4" name="Slide Number Placeholder 3">
            <a:extLst>
              <a:ext uri="{FF2B5EF4-FFF2-40B4-BE49-F238E27FC236}">
                <a16:creationId xmlns:a16="http://schemas.microsoft.com/office/drawing/2014/main" id="{9785E5A5-517A-FBD4-6286-1AB8F0BC3468}"/>
              </a:ext>
            </a:extLst>
          </p:cNvPr>
          <p:cNvSpPr>
            <a:spLocks noGrp="1"/>
          </p:cNvSpPr>
          <p:nvPr>
            <p:ph type="sldNum" sz="quarter" idx="13"/>
          </p:nvPr>
        </p:nvSpPr>
        <p:spPr/>
        <p:txBody>
          <a:bodyPr/>
          <a:lstStyle/>
          <a:p>
            <a:fld id="{0FFD4459-3BA2-2040-B3DC-0D49487380E6}" type="slidenum">
              <a:rPr lang="en-US" smtClean="0"/>
              <a:t>29</a:t>
            </a:fld>
            <a:endParaRPr lang="en-US" dirty="0"/>
          </a:p>
        </p:txBody>
      </p:sp>
      <p:sp>
        <p:nvSpPr>
          <p:cNvPr id="2" name="Title 1">
            <a:extLst>
              <a:ext uri="{FF2B5EF4-FFF2-40B4-BE49-F238E27FC236}">
                <a16:creationId xmlns:a16="http://schemas.microsoft.com/office/drawing/2014/main" id="{C04DEBFE-53E3-D1F5-351F-2A784512AC5A}"/>
              </a:ext>
            </a:extLst>
          </p:cNvPr>
          <p:cNvSpPr>
            <a:spLocks noGrp="1"/>
          </p:cNvSpPr>
          <p:nvPr>
            <p:ph type="title"/>
          </p:nvPr>
        </p:nvSpPr>
        <p:spPr/>
        <p:txBody>
          <a:bodyPr vert="horz" wrap="square" lIns="68580" tIns="34290" rIns="68580" bIns="34290" rtlCol="0" anchor="ctr" anchorCtr="0">
            <a:normAutofit/>
          </a:bodyPr>
          <a:lstStyle/>
          <a:p>
            <a:r>
              <a:rPr lang="en-US" sz="3600" dirty="0">
                <a:cs typeface="+mj-cs"/>
              </a:rPr>
              <a:t>UCSF Art Walk </a:t>
            </a:r>
          </a:p>
        </p:txBody>
      </p:sp>
      <p:sp>
        <p:nvSpPr>
          <p:cNvPr id="9" name="Content Placeholder 8">
            <a:extLst>
              <a:ext uri="{FF2B5EF4-FFF2-40B4-BE49-F238E27FC236}">
                <a16:creationId xmlns:a16="http://schemas.microsoft.com/office/drawing/2014/main" id="{7BED1516-B671-5632-28A0-F2DBF444EF95}"/>
              </a:ext>
            </a:extLst>
          </p:cNvPr>
          <p:cNvSpPr>
            <a:spLocks noGrp="1"/>
          </p:cNvSpPr>
          <p:nvPr>
            <p:ph sz="quarter" idx="19"/>
          </p:nvPr>
        </p:nvSpPr>
        <p:spPr>
          <a:xfrm>
            <a:off x="3819837" y="4299670"/>
            <a:ext cx="3425771" cy="1341199"/>
          </a:xfrm>
        </p:spPr>
        <p:txBody>
          <a:bodyPr/>
          <a:lstStyle/>
          <a:p>
            <a:pPr marL="0" indent="0" fontAlgn="base">
              <a:lnSpc>
                <a:spcPct val="90000"/>
              </a:lnSpc>
              <a:spcAft>
                <a:spcPts val="450"/>
              </a:spcAft>
              <a:buNone/>
            </a:pPr>
            <a:r>
              <a:rPr lang="en-US" sz="2000" dirty="0"/>
              <a:t>Celebrate the art, music, food, and small businesses of the city with artists from different SF neighborhoods.</a:t>
            </a:r>
          </a:p>
          <a:p>
            <a:endParaRPr lang="en-US" dirty="0"/>
          </a:p>
        </p:txBody>
      </p:sp>
      <p:sp>
        <p:nvSpPr>
          <p:cNvPr id="5" name="TextBox 4">
            <a:extLst>
              <a:ext uri="{FF2B5EF4-FFF2-40B4-BE49-F238E27FC236}">
                <a16:creationId xmlns:a16="http://schemas.microsoft.com/office/drawing/2014/main" id="{278770EF-5F69-1779-6DE1-B95D67B6F1E5}"/>
              </a:ext>
            </a:extLst>
          </p:cNvPr>
          <p:cNvSpPr txBox="1"/>
          <p:nvPr/>
        </p:nvSpPr>
        <p:spPr>
          <a:xfrm>
            <a:off x="4348949" y="1617818"/>
            <a:ext cx="4298094" cy="3503564"/>
          </a:xfrm>
          <a:prstGeom prst="rect">
            <a:avLst/>
          </a:prstGeom>
        </p:spPr>
        <p:txBody>
          <a:bodyPr vert="horz" lIns="68580" tIns="34290" rIns="68580" bIns="34290" rtlCol="0" anchor="t">
            <a:normAutofit/>
          </a:bodyPr>
          <a:lstStyle/>
          <a:p>
            <a:pPr fontAlgn="base">
              <a:lnSpc>
                <a:spcPct val="90000"/>
              </a:lnSpc>
              <a:spcAft>
                <a:spcPts val="450"/>
              </a:spcAft>
            </a:pPr>
            <a:endParaRPr lang="en-US" sz="2400" dirty="0"/>
          </a:p>
        </p:txBody>
      </p:sp>
      <p:pic>
        <p:nvPicPr>
          <p:cNvPr id="10" name="Content Placeholder 9" descr="Small paint brush">
            <a:extLst>
              <a:ext uri="{FF2B5EF4-FFF2-40B4-BE49-F238E27FC236}">
                <a16:creationId xmlns:a16="http://schemas.microsoft.com/office/drawing/2014/main" id="{7FF2803E-2C23-974E-28E4-5902CA2BEC08}"/>
              </a:ext>
            </a:extLst>
          </p:cNvPr>
          <p:cNvPicPr>
            <a:picLocks noGrp="1" noChangeAspect="1"/>
          </p:cNvPicPr>
          <p:nvPr>
            <p:ph sz="quarter" idx="18"/>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095363" y="4769777"/>
            <a:ext cx="1358714" cy="1358714"/>
          </a:xfrm>
          <a:prstGeom prst="rect">
            <a:avLst/>
          </a:prstGeom>
        </p:spPr>
      </p:pic>
      <p:pic>
        <p:nvPicPr>
          <p:cNvPr id="14" name="Picture 13" descr="A picture containing indoor, decorated&#10;&#10;Description automatically generated">
            <a:extLst>
              <a:ext uri="{FF2B5EF4-FFF2-40B4-BE49-F238E27FC236}">
                <a16:creationId xmlns:a16="http://schemas.microsoft.com/office/drawing/2014/main" id="{68091468-4A10-4EFA-6C47-075F30E7AFF1}"/>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548153" y="2922086"/>
            <a:ext cx="3271684" cy="2280265"/>
          </a:xfrm>
          <a:prstGeom prst="rect">
            <a:avLst/>
          </a:prstGeom>
        </p:spPr>
      </p:pic>
      <p:sp>
        <p:nvSpPr>
          <p:cNvPr id="17" name="TextBox 16">
            <a:extLst>
              <a:ext uri="{FF2B5EF4-FFF2-40B4-BE49-F238E27FC236}">
                <a16:creationId xmlns:a16="http://schemas.microsoft.com/office/drawing/2014/main" id="{AF69DAB7-C6CF-6144-D1EB-66637769F553}"/>
              </a:ext>
            </a:extLst>
          </p:cNvPr>
          <p:cNvSpPr txBox="1"/>
          <p:nvPr/>
        </p:nvSpPr>
        <p:spPr bwMode="auto">
          <a:xfrm>
            <a:off x="453585" y="1522330"/>
            <a:ext cx="4310907" cy="840230"/>
          </a:xfrm>
          <a:prstGeom prst="rect">
            <a:avLst/>
          </a:prstGeom>
          <a:noFill/>
          <a:ln w="19050" algn="ctr">
            <a:noFill/>
            <a:miter lim="800000"/>
            <a:headEnd/>
            <a:tailEnd/>
          </a:ln>
        </p:spPr>
        <p:txBody>
          <a:bodyPr wrap="square">
            <a:spAutoFit/>
          </a:bodyPr>
          <a:lstStyle/>
          <a:p>
            <a:pPr fontAlgn="base">
              <a:lnSpc>
                <a:spcPct val="90000"/>
              </a:lnSpc>
              <a:spcAft>
                <a:spcPts val="450"/>
              </a:spcAft>
            </a:pPr>
            <a:r>
              <a:rPr lang="en-US" sz="1800" dirty="0"/>
              <a:t>Leaders from UCSF and the arts communities will partner to create a UCSF Art Walk.</a:t>
            </a:r>
          </a:p>
        </p:txBody>
      </p:sp>
      <p:pic>
        <p:nvPicPr>
          <p:cNvPr id="19" name="Picture 18" descr="Cars parked in front of a building&#10;&#10;Description automatically generated with medium confidence">
            <a:extLst>
              <a:ext uri="{FF2B5EF4-FFF2-40B4-BE49-F238E27FC236}">
                <a16:creationId xmlns:a16="http://schemas.microsoft.com/office/drawing/2014/main" id="{4F2D3C6E-8F87-47DA-82E4-36ACD2EAEC07}"/>
              </a:ext>
            </a:extLst>
          </p:cNvPr>
          <p:cNvPicPr>
            <a:picLocks noChangeAspect="1"/>
          </p:cNvPicPr>
          <p:nvPr/>
        </p:nvPicPr>
        <p:blipFill>
          <a:blip r:embed="rId6">
            <a:extLst>
              <a:ext uri="{837473B0-CC2E-450A-ABE3-18F120FF3D39}">
                <a1611:picAttrSrcUrl xmlns:a1611="http://schemas.microsoft.com/office/drawing/2016/11/main" r:id="rId7"/>
              </a:ext>
            </a:extLst>
          </a:blip>
          <a:stretch>
            <a:fillRect/>
          </a:stretch>
        </p:blipFill>
        <p:spPr>
          <a:xfrm>
            <a:off x="6217903" y="235957"/>
            <a:ext cx="2485751" cy="3724484"/>
          </a:xfrm>
          <a:prstGeom prst="rect">
            <a:avLst/>
          </a:prstGeom>
        </p:spPr>
      </p:pic>
    </p:spTree>
    <p:extLst>
      <p:ext uri="{BB962C8B-B14F-4D97-AF65-F5344CB8AC3E}">
        <p14:creationId xmlns:p14="http://schemas.microsoft.com/office/powerpoint/2010/main" val="2480642368"/>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erson wearing a garment&#10;&#10;Description automatically generated with low confidence">
            <a:extLst>
              <a:ext uri="{FF2B5EF4-FFF2-40B4-BE49-F238E27FC236}">
                <a16:creationId xmlns:a16="http://schemas.microsoft.com/office/drawing/2014/main" id="{A3DFE18D-4E17-D93A-98AD-B19B805FF6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96820" y="0"/>
            <a:ext cx="3210233" cy="3740570"/>
          </a:xfrm>
          <a:prstGeom prst="rect">
            <a:avLst/>
          </a:prstGeom>
          <a:solidFill>
            <a:schemeClr val="lt1"/>
          </a:solidFill>
          <a:ln>
            <a:noFill/>
          </a:ln>
        </p:spPr>
      </p:pic>
      <p:pic>
        <p:nvPicPr>
          <p:cNvPr id="7" name="Picture 6" descr="A person in a lab coat writing on a whiteboard&#10;&#10;Description automatically generated with low confidence">
            <a:extLst>
              <a:ext uri="{FF2B5EF4-FFF2-40B4-BE49-F238E27FC236}">
                <a16:creationId xmlns:a16="http://schemas.microsoft.com/office/drawing/2014/main" id="{026F0BDE-6312-F17E-DAD4-E5D53E8752B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69" y="1251874"/>
            <a:ext cx="3477360" cy="3464296"/>
          </a:xfrm>
          <a:prstGeom prst="rect">
            <a:avLst/>
          </a:prstGeom>
          <a:solidFill>
            <a:schemeClr val="lt1"/>
          </a:solidFill>
          <a:ln>
            <a:noFill/>
          </a:ln>
        </p:spPr>
      </p:pic>
      <p:pic>
        <p:nvPicPr>
          <p:cNvPr id="8" name="Picture 7" descr="A picture containing person, spectacles&#10;&#10;Description automatically generated">
            <a:extLst>
              <a:ext uri="{FF2B5EF4-FFF2-40B4-BE49-F238E27FC236}">
                <a16:creationId xmlns:a16="http://schemas.microsoft.com/office/drawing/2014/main" id="{4D00B7EB-8040-516B-CD8D-64BB99E3804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30511" y="3014586"/>
            <a:ext cx="3128819" cy="3819844"/>
          </a:xfrm>
          <a:prstGeom prst="rect">
            <a:avLst/>
          </a:prstGeom>
        </p:spPr>
      </p:pic>
      <p:pic>
        <p:nvPicPr>
          <p:cNvPr id="9" name="Picture 8" descr="A picture containing person, posing, clothing, standing&#10;&#10;Description automatically generated">
            <a:extLst>
              <a:ext uri="{FF2B5EF4-FFF2-40B4-BE49-F238E27FC236}">
                <a16:creationId xmlns:a16="http://schemas.microsoft.com/office/drawing/2014/main" id="{954E7A64-FD6D-B81B-E75B-2ED51A69CB4A}"/>
              </a:ext>
            </a:extLst>
          </p:cNvPr>
          <p:cNvPicPr>
            <a:picLocks noChangeAspect="1"/>
          </p:cNvPicPr>
          <p:nvPr/>
        </p:nvPicPr>
        <p:blipFill>
          <a:blip r:embed="rId6"/>
          <a:stretch>
            <a:fillRect/>
          </a:stretch>
        </p:blipFill>
        <p:spPr>
          <a:xfrm>
            <a:off x="4884394" y="3740569"/>
            <a:ext cx="3885980" cy="3098099"/>
          </a:xfrm>
          <a:prstGeom prst="rect">
            <a:avLst/>
          </a:prstGeom>
        </p:spPr>
      </p:pic>
    </p:spTree>
    <p:extLst>
      <p:ext uri="{BB962C8B-B14F-4D97-AF65-F5344CB8AC3E}">
        <p14:creationId xmlns:p14="http://schemas.microsoft.com/office/powerpoint/2010/main" val="845933355"/>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272C3999-0BFE-8DF1-0080-8E6BCFDB34F3}"/>
              </a:ext>
            </a:extLst>
          </p:cNvPr>
          <p:cNvSpPr>
            <a:spLocks noGrp="1"/>
          </p:cNvSpPr>
          <p:nvPr>
            <p:ph type="ftr" sz="quarter" idx="12"/>
          </p:nvPr>
        </p:nvSpPr>
        <p:spPr/>
        <p:txBody>
          <a:bodyPr/>
          <a:lstStyle/>
          <a:p>
            <a:r>
              <a:rPr lang="en-US"/>
              <a:t>Fireside Chat with Leah Pimentel: DEI &amp; How Belonging Transforms</a:t>
            </a:r>
            <a:endParaRPr lang="en-US" dirty="0"/>
          </a:p>
        </p:txBody>
      </p:sp>
      <p:sp>
        <p:nvSpPr>
          <p:cNvPr id="3" name="Slide Number Placeholder 2">
            <a:extLst>
              <a:ext uri="{FF2B5EF4-FFF2-40B4-BE49-F238E27FC236}">
                <a16:creationId xmlns:a16="http://schemas.microsoft.com/office/drawing/2014/main" id="{D202721A-7287-65BC-E9D4-8C3D7EADCAE9}"/>
              </a:ext>
            </a:extLst>
          </p:cNvPr>
          <p:cNvSpPr>
            <a:spLocks noGrp="1"/>
          </p:cNvSpPr>
          <p:nvPr>
            <p:ph type="sldNum" sz="quarter" idx="13"/>
          </p:nvPr>
        </p:nvSpPr>
        <p:spPr/>
        <p:txBody>
          <a:bodyPr/>
          <a:lstStyle/>
          <a:p>
            <a:fld id="{7BCC8D0D-EAEC-449D-9161-023DFF90F2E2}" type="slidenum">
              <a:rPr lang="en-US" smtClean="0"/>
              <a:pPr/>
              <a:t>30</a:t>
            </a:fld>
            <a:endParaRPr lang="en-US" dirty="0"/>
          </a:p>
        </p:txBody>
      </p:sp>
      <p:sp>
        <p:nvSpPr>
          <p:cNvPr id="4" name="Title 3">
            <a:extLst>
              <a:ext uri="{FF2B5EF4-FFF2-40B4-BE49-F238E27FC236}">
                <a16:creationId xmlns:a16="http://schemas.microsoft.com/office/drawing/2014/main" id="{F16A6E67-ABC0-2C50-6364-72B7145DCC7C}"/>
              </a:ext>
            </a:extLst>
          </p:cNvPr>
          <p:cNvSpPr>
            <a:spLocks noGrp="1"/>
          </p:cNvSpPr>
          <p:nvPr>
            <p:ph type="title"/>
          </p:nvPr>
        </p:nvSpPr>
        <p:spPr/>
        <p:txBody>
          <a:bodyPr/>
          <a:lstStyle/>
          <a:p>
            <a:r>
              <a:rPr lang="en-US" dirty="0"/>
              <a:t>DEI Report Showcase</a:t>
            </a:r>
          </a:p>
        </p:txBody>
      </p:sp>
      <p:graphicFrame>
        <p:nvGraphicFramePr>
          <p:cNvPr id="8" name="Content Placeholder 2">
            <a:extLst>
              <a:ext uri="{FF2B5EF4-FFF2-40B4-BE49-F238E27FC236}">
                <a16:creationId xmlns:a16="http://schemas.microsoft.com/office/drawing/2014/main" id="{F6884874-0686-48A3-007E-EDB69321B875}"/>
              </a:ext>
            </a:extLst>
          </p:cNvPr>
          <p:cNvGraphicFramePr>
            <a:graphicFrameLocks/>
          </p:cNvGraphicFramePr>
          <p:nvPr>
            <p:extLst>
              <p:ext uri="{D42A27DB-BD31-4B8C-83A1-F6EECF244321}">
                <p14:modId xmlns:p14="http://schemas.microsoft.com/office/powerpoint/2010/main" val="3523023710"/>
              </p:ext>
            </p:extLst>
          </p:nvPr>
        </p:nvGraphicFramePr>
        <p:xfrm>
          <a:off x="662407" y="1396181"/>
          <a:ext cx="7732222" cy="438176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Footer Placeholder 2">
            <a:extLst>
              <a:ext uri="{FF2B5EF4-FFF2-40B4-BE49-F238E27FC236}">
                <a16:creationId xmlns:a16="http://schemas.microsoft.com/office/drawing/2014/main" id="{3D369254-6078-3F81-E6DF-7F1E595ECB9C}"/>
              </a:ext>
            </a:extLst>
          </p:cNvPr>
          <p:cNvSpPr txBox="1">
            <a:spLocks/>
          </p:cNvSpPr>
          <p:nvPr/>
        </p:nvSpPr>
        <p:spPr>
          <a:xfrm>
            <a:off x="700553" y="6622530"/>
            <a:ext cx="4310907" cy="13798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10" name="Slide Number Placeholder 3">
            <a:extLst>
              <a:ext uri="{FF2B5EF4-FFF2-40B4-BE49-F238E27FC236}">
                <a16:creationId xmlns:a16="http://schemas.microsoft.com/office/drawing/2014/main" id="{25D3C9EC-29A3-07FF-7983-504C97E0D768}"/>
              </a:ext>
            </a:extLst>
          </p:cNvPr>
          <p:cNvSpPr txBox="1">
            <a:spLocks/>
          </p:cNvSpPr>
          <p:nvPr/>
        </p:nvSpPr>
        <p:spPr>
          <a:xfrm>
            <a:off x="424508" y="6605906"/>
            <a:ext cx="246061" cy="155233"/>
          </a:xfrm>
          <a:prstGeom prst="rect">
            <a:avLst/>
          </a:prstGeom>
        </p:spPr>
        <p:txBody>
          <a:bodyPr vert="horz" wrap="square" lIns="0" tIns="0" rIns="0" bIns="0" rtlCol="0" anchor="b" anchorCtr="0"/>
          <a:lstStyle>
            <a:defPPr>
              <a:defRPr lang="en-US"/>
            </a:defPPr>
            <a:lvl1pPr marL="0" algn="l" defTabSz="914400" rtl="0" eaLnBrk="1" latinLnBrk="0" hangingPunct="1">
              <a:defRPr sz="700" i="0" kern="1200">
                <a:solidFill>
                  <a:schemeClr val="tx1"/>
                </a:solidFill>
                <a:latin typeface="Arial"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Tree>
    <p:extLst>
      <p:ext uri="{BB962C8B-B14F-4D97-AF65-F5344CB8AC3E}">
        <p14:creationId xmlns:p14="http://schemas.microsoft.com/office/powerpoint/2010/main" val="88518815"/>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07AF44FA-BE70-DB75-522E-B256F4F60E74}"/>
              </a:ext>
            </a:extLst>
          </p:cNvPr>
          <p:cNvSpPr>
            <a:spLocks noGrp="1"/>
          </p:cNvSpPr>
          <p:nvPr>
            <p:ph type="ftr" sz="quarter" idx="12"/>
          </p:nvPr>
        </p:nvSpPr>
        <p:spPr/>
        <p:txBody>
          <a:bodyPr/>
          <a:lstStyle/>
          <a:p>
            <a:r>
              <a:rPr lang="en-US"/>
              <a:t>Fireside Chat with Leah Pimentel: DEI &amp; How Belonging Transforms</a:t>
            </a:r>
            <a:endParaRPr lang="en-US" dirty="0"/>
          </a:p>
        </p:txBody>
      </p:sp>
      <p:sp>
        <p:nvSpPr>
          <p:cNvPr id="3" name="Slide Number Placeholder 2">
            <a:extLst>
              <a:ext uri="{FF2B5EF4-FFF2-40B4-BE49-F238E27FC236}">
                <a16:creationId xmlns:a16="http://schemas.microsoft.com/office/drawing/2014/main" id="{CEB96B28-C646-3D1C-1905-1E522E71C93B}"/>
              </a:ext>
            </a:extLst>
          </p:cNvPr>
          <p:cNvSpPr>
            <a:spLocks noGrp="1"/>
          </p:cNvSpPr>
          <p:nvPr>
            <p:ph type="sldNum" sz="quarter" idx="13"/>
          </p:nvPr>
        </p:nvSpPr>
        <p:spPr/>
        <p:txBody>
          <a:bodyPr/>
          <a:lstStyle/>
          <a:p>
            <a:fld id="{7BCC8D0D-EAEC-449D-9161-023DFF90F2E2}" type="slidenum">
              <a:rPr lang="en-US" smtClean="0"/>
              <a:pPr/>
              <a:t>31</a:t>
            </a:fld>
            <a:endParaRPr lang="en-US" dirty="0"/>
          </a:p>
        </p:txBody>
      </p:sp>
      <p:sp>
        <p:nvSpPr>
          <p:cNvPr id="4" name="Title 3">
            <a:extLst>
              <a:ext uri="{FF2B5EF4-FFF2-40B4-BE49-F238E27FC236}">
                <a16:creationId xmlns:a16="http://schemas.microsoft.com/office/drawing/2014/main" id="{3A56A050-360C-C19B-8FA2-6C4A2B32F90A}"/>
              </a:ext>
            </a:extLst>
          </p:cNvPr>
          <p:cNvSpPr>
            <a:spLocks noGrp="1"/>
          </p:cNvSpPr>
          <p:nvPr>
            <p:ph type="title"/>
          </p:nvPr>
        </p:nvSpPr>
        <p:spPr/>
        <p:txBody>
          <a:bodyPr/>
          <a:lstStyle/>
          <a:p>
            <a:r>
              <a:rPr lang="en-US" dirty="0"/>
              <a:t>Accessibility</a:t>
            </a:r>
          </a:p>
        </p:txBody>
      </p:sp>
      <p:sp>
        <p:nvSpPr>
          <p:cNvPr id="6" name="Content Placeholder 5">
            <a:extLst>
              <a:ext uri="{FF2B5EF4-FFF2-40B4-BE49-F238E27FC236}">
                <a16:creationId xmlns:a16="http://schemas.microsoft.com/office/drawing/2014/main" id="{B5B48B83-6DA6-F5B0-61AC-5E041F8F0501}"/>
              </a:ext>
            </a:extLst>
          </p:cNvPr>
          <p:cNvSpPr>
            <a:spLocks noGrp="1"/>
          </p:cNvSpPr>
          <p:nvPr>
            <p:ph sz="quarter" idx="18"/>
          </p:nvPr>
        </p:nvSpPr>
        <p:spPr/>
        <p:txBody>
          <a:bodyPr/>
          <a:lstStyle/>
          <a:p>
            <a:r>
              <a:rPr lang="en-US" sz="2400" dirty="0"/>
              <a:t>W</a:t>
            </a:r>
            <a:r>
              <a:rPr lang="en-US" sz="2400" b="0" i="0" dirty="0">
                <a:effectLst/>
              </a:rPr>
              <a:t>e are in a unique position when it comes to incorporating accessibility into DEI efforts.</a:t>
            </a:r>
            <a:endParaRPr lang="en-US" dirty="0"/>
          </a:p>
          <a:p>
            <a:pPr marL="0" indent="0">
              <a:buNone/>
            </a:pPr>
            <a:endParaRPr lang="en-US" dirty="0"/>
          </a:p>
        </p:txBody>
      </p:sp>
      <p:pic>
        <p:nvPicPr>
          <p:cNvPr id="8" name="Content Placeholder 7" descr="Icon&#10;&#10;Description automatically generated">
            <a:extLst>
              <a:ext uri="{FF2B5EF4-FFF2-40B4-BE49-F238E27FC236}">
                <a16:creationId xmlns:a16="http://schemas.microsoft.com/office/drawing/2014/main" id="{84EAB97E-363D-3F2D-3788-2467527540F1}"/>
              </a:ext>
            </a:extLst>
          </p:cNvPr>
          <p:cNvPicPr>
            <a:picLocks noGrp="1" noChangeAspect="1"/>
          </p:cNvPicPr>
          <p:nvPr>
            <p:ph sz="quarter" idx="19"/>
          </p:nvPr>
        </p:nvPicPr>
        <p:blipFill>
          <a:blip r:embed="rId2"/>
          <a:stretch>
            <a:fillRect/>
          </a:stretch>
        </p:blipFill>
        <p:spPr>
          <a:xfrm>
            <a:off x="4797089" y="1893888"/>
            <a:ext cx="3813846" cy="3805237"/>
          </a:xfrm>
          <a:prstGeom prst="rect">
            <a:avLst/>
          </a:prstGeom>
        </p:spPr>
      </p:pic>
    </p:spTree>
    <p:extLst>
      <p:ext uri="{BB962C8B-B14F-4D97-AF65-F5344CB8AC3E}">
        <p14:creationId xmlns:p14="http://schemas.microsoft.com/office/powerpoint/2010/main" val="4033963091"/>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eedling growing on a tree trunk">
            <a:extLst>
              <a:ext uri="{FF2B5EF4-FFF2-40B4-BE49-F238E27FC236}">
                <a16:creationId xmlns:a16="http://schemas.microsoft.com/office/drawing/2014/main" id="{2B5762C7-FED2-A392-3F25-A1B6F22820F2}"/>
              </a:ext>
            </a:extLst>
          </p:cNvPr>
          <p:cNvPicPr>
            <a:picLocks noChangeAspect="1"/>
          </p:cNvPicPr>
          <p:nvPr/>
        </p:nvPicPr>
        <p:blipFill rotWithShape="1">
          <a:blip r:embed="rId2"/>
          <a:srcRect l="16093" r="13821" b="-1"/>
          <a:stretch/>
        </p:blipFill>
        <p:spPr>
          <a:xfrm>
            <a:off x="1936954" y="1184173"/>
            <a:ext cx="4972985" cy="4807294"/>
          </a:xfrm>
          <a:prstGeom prst="rect">
            <a:avLst/>
          </a:prstGeom>
        </p:spPr>
      </p:pic>
      <p:sp>
        <p:nvSpPr>
          <p:cNvPr id="3" name="Title 1">
            <a:extLst>
              <a:ext uri="{FF2B5EF4-FFF2-40B4-BE49-F238E27FC236}">
                <a16:creationId xmlns:a16="http://schemas.microsoft.com/office/drawing/2014/main" id="{F52482B4-C521-67BA-33BA-319EB766B3A3}"/>
              </a:ext>
            </a:extLst>
          </p:cNvPr>
          <p:cNvSpPr txBox="1">
            <a:spLocks/>
          </p:cNvSpPr>
          <p:nvPr/>
        </p:nvSpPr>
        <p:spPr>
          <a:xfrm>
            <a:off x="772677" y="151572"/>
            <a:ext cx="6989784" cy="934278"/>
          </a:xfrm>
          <a:prstGeom prst="rect">
            <a:avLst/>
          </a:prstGeom>
        </p:spPr>
        <p:txBody>
          <a:bodyPr vert="horz" wrap="square" lIns="91440" tIns="45720" rIns="91440" bIns="45720" rtlCol="0" anchor="b" anchorCtr="0">
            <a:normAutofit/>
          </a:bodyPr>
          <a:lstStyle>
            <a:lvl1pPr algn="l" defTabSz="914378" rtl="0" eaLnBrk="1" latinLnBrk="0" hangingPunct="1">
              <a:lnSpc>
                <a:spcPct val="85000"/>
              </a:lnSpc>
              <a:spcBef>
                <a:spcPct val="0"/>
              </a:spcBef>
              <a:buNone/>
              <a:defRPr lang="en-US" sz="2800" b="0" kern="1200" cap="none" spc="0" baseline="0" dirty="0" smtClean="0">
                <a:solidFill>
                  <a:schemeClr val="tx1"/>
                </a:solidFill>
                <a:latin typeface="+mj-lt"/>
                <a:ea typeface="+mj-ea"/>
                <a:cs typeface="Arial" pitchFamily="34" charset="0"/>
              </a:defRPr>
            </a:lvl1pPr>
          </a:lstStyle>
          <a:p>
            <a:pPr algn="ctr"/>
            <a:endParaRPr lang="en-US" sz="3600" dirty="0">
              <a:solidFill>
                <a:schemeClr val="tx2"/>
              </a:solidFill>
            </a:endParaRPr>
          </a:p>
        </p:txBody>
      </p:sp>
      <p:sp>
        <p:nvSpPr>
          <p:cNvPr id="2" name="Footer Placeholder 1">
            <a:extLst>
              <a:ext uri="{FF2B5EF4-FFF2-40B4-BE49-F238E27FC236}">
                <a16:creationId xmlns:a16="http://schemas.microsoft.com/office/drawing/2014/main" id="{39390CD0-E4C1-23F5-A7AF-0F2F61D40F2C}"/>
              </a:ext>
            </a:extLst>
          </p:cNvPr>
          <p:cNvSpPr>
            <a:spLocks noGrp="1"/>
          </p:cNvSpPr>
          <p:nvPr>
            <p:ph type="ftr" sz="quarter" idx="12"/>
          </p:nvPr>
        </p:nvSpPr>
        <p:spPr/>
        <p:txBody>
          <a:bodyPr/>
          <a:lstStyle/>
          <a:p>
            <a:r>
              <a:rPr lang="en-US"/>
              <a:t>Fireside Chat with Leah Pimentel: DEI &amp; How Belonging Transforms</a:t>
            </a:r>
            <a:endParaRPr lang="en-US" dirty="0"/>
          </a:p>
        </p:txBody>
      </p:sp>
      <p:sp>
        <p:nvSpPr>
          <p:cNvPr id="4" name="Slide Number Placeholder 3">
            <a:extLst>
              <a:ext uri="{FF2B5EF4-FFF2-40B4-BE49-F238E27FC236}">
                <a16:creationId xmlns:a16="http://schemas.microsoft.com/office/drawing/2014/main" id="{5138F3A9-BFE3-3370-FF04-2B0793BCA7F2}"/>
              </a:ext>
            </a:extLst>
          </p:cNvPr>
          <p:cNvSpPr>
            <a:spLocks noGrp="1"/>
          </p:cNvSpPr>
          <p:nvPr>
            <p:ph type="sldNum" sz="quarter" idx="13"/>
          </p:nvPr>
        </p:nvSpPr>
        <p:spPr/>
        <p:txBody>
          <a:bodyPr/>
          <a:lstStyle/>
          <a:p>
            <a:fld id="{0FFD4459-3BA2-2040-B3DC-0D49487380E6}" type="slidenum">
              <a:rPr lang="en-US" smtClean="0"/>
              <a:t>32</a:t>
            </a:fld>
            <a:endParaRPr lang="en-US" dirty="0"/>
          </a:p>
        </p:txBody>
      </p:sp>
      <p:sp>
        <p:nvSpPr>
          <p:cNvPr id="9" name="Title 8">
            <a:extLst>
              <a:ext uri="{FF2B5EF4-FFF2-40B4-BE49-F238E27FC236}">
                <a16:creationId xmlns:a16="http://schemas.microsoft.com/office/drawing/2014/main" id="{41DE7FE8-BD12-88E0-46A1-AA520538A678}"/>
              </a:ext>
            </a:extLst>
          </p:cNvPr>
          <p:cNvSpPr>
            <a:spLocks noGrp="1"/>
          </p:cNvSpPr>
          <p:nvPr>
            <p:ph type="title"/>
          </p:nvPr>
        </p:nvSpPr>
        <p:spPr/>
        <p:txBody>
          <a:bodyPr/>
          <a:lstStyle/>
          <a:p>
            <a:br>
              <a:rPr lang="en-US" sz="3600" dirty="0">
                <a:solidFill>
                  <a:schemeClr val="tx2"/>
                </a:solidFill>
              </a:rPr>
            </a:br>
            <a:r>
              <a:rPr lang="en-US" sz="3600" dirty="0">
                <a:solidFill>
                  <a:schemeClr val="tx2"/>
                </a:solidFill>
              </a:rPr>
              <a:t>DEI Projects Approval Process</a:t>
            </a:r>
            <a:endParaRPr lang="en-US" dirty="0"/>
          </a:p>
        </p:txBody>
      </p:sp>
    </p:spTree>
    <p:extLst>
      <p:ext uri="{BB962C8B-B14F-4D97-AF65-F5344CB8AC3E}">
        <p14:creationId xmlns:p14="http://schemas.microsoft.com/office/powerpoint/2010/main" val="2653249778"/>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1B99AFBF-EB50-459A-E7C2-9F7585F9BF9E}"/>
              </a:ext>
            </a:extLst>
          </p:cNvPr>
          <p:cNvSpPr>
            <a:spLocks noGrp="1"/>
          </p:cNvSpPr>
          <p:nvPr>
            <p:ph type="ftr" sz="quarter" idx="11"/>
          </p:nvPr>
        </p:nvSpPr>
        <p:spPr/>
        <p:txBody>
          <a:bodyPr/>
          <a:lstStyle/>
          <a:p>
            <a:r>
              <a:rPr lang="en-US"/>
              <a:t>Fireside Chat with Leah Pimentel: DEI &amp; How Belonging Transforms</a:t>
            </a:r>
            <a:endParaRPr lang="en-US" dirty="0"/>
          </a:p>
        </p:txBody>
      </p:sp>
      <p:sp>
        <p:nvSpPr>
          <p:cNvPr id="3" name="Slide Number Placeholder 2">
            <a:extLst>
              <a:ext uri="{FF2B5EF4-FFF2-40B4-BE49-F238E27FC236}">
                <a16:creationId xmlns:a16="http://schemas.microsoft.com/office/drawing/2014/main" id="{8E1E044E-ABF4-B4BB-9999-D1B90924BF5A}"/>
              </a:ext>
            </a:extLst>
          </p:cNvPr>
          <p:cNvSpPr>
            <a:spLocks noGrp="1"/>
          </p:cNvSpPr>
          <p:nvPr>
            <p:ph type="sldNum" sz="quarter" idx="12"/>
          </p:nvPr>
        </p:nvSpPr>
        <p:spPr/>
        <p:txBody>
          <a:bodyPr/>
          <a:lstStyle/>
          <a:p>
            <a:fld id="{7BCC8D0D-EAEC-449D-9161-023DFF90F2E2}" type="slidenum">
              <a:rPr lang="en-US" smtClean="0"/>
              <a:pPr/>
              <a:t>33</a:t>
            </a:fld>
            <a:endParaRPr lang="en-US" dirty="0"/>
          </a:p>
        </p:txBody>
      </p:sp>
      <p:sp>
        <p:nvSpPr>
          <p:cNvPr id="4" name="Title 3">
            <a:extLst>
              <a:ext uri="{FF2B5EF4-FFF2-40B4-BE49-F238E27FC236}">
                <a16:creationId xmlns:a16="http://schemas.microsoft.com/office/drawing/2014/main" id="{6896EAE0-6580-EA21-A5AE-44CA04B3ADFE}"/>
              </a:ext>
            </a:extLst>
          </p:cNvPr>
          <p:cNvSpPr>
            <a:spLocks noGrp="1"/>
          </p:cNvSpPr>
          <p:nvPr>
            <p:ph type="title"/>
          </p:nvPr>
        </p:nvSpPr>
        <p:spPr/>
        <p:txBody>
          <a:bodyPr/>
          <a:lstStyle/>
          <a:p>
            <a:r>
              <a:rPr lang="en-US" dirty="0"/>
              <a:t>Work-Life-Balance Campaign</a:t>
            </a:r>
          </a:p>
        </p:txBody>
      </p:sp>
    </p:spTree>
    <p:extLst>
      <p:ext uri="{BB962C8B-B14F-4D97-AF65-F5344CB8AC3E}">
        <p14:creationId xmlns:p14="http://schemas.microsoft.com/office/powerpoint/2010/main" val="1136894436"/>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417F7E9B-9904-1B5F-3E1F-30152F107262}"/>
              </a:ext>
            </a:extLst>
          </p:cNvPr>
          <p:cNvSpPr>
            <a:spLocks noGrp="1"/>
          </p:cNvSpPr>
          <p:nvPr>
            <p:ph type="ftr" sz="quarter" idx="12"/>
          </p:nvPr>
        </p:nvSpPr>
        <p:spPr/>
        <p:txBody>
          <a:bodyPr/>
          <a:lstStyle/>
          <a:p>
            <a:r>
              <a:rPr lang="en-US"/>
              <a:t>Fireside Chat with Leah Pimentel: DEI &amp; How Belonging Transforms</a:t>
            </a:r>
            <a:endParaRPr lang="en-US" dirty="0"/>
          </a:p>
        </p:txBody>
      </p:sp>
      <p:sp>
        <p:nvSpPr>
          <p:cNvPr id="3" name="Slide Number Placeholder 2">
            <a:extLst>
              <a:ext uri="{FF2B5EF4-FFF2-40B4-BE49-F238E27FC236}">
                <a16:creationId xmlns:a16="http://schemas.microsoft.com/office/drawing/2014/main" id="{32D2B323-CBD2-4F61-12CF-CEC87670DC21}"/>
              </a:ext>
            </a:extLst>
          </p:cNvPr>
          <p:cNvSpPr>
            <a:spLocks noGrp="1"/>
          </p:cNvSpPr>
          <p:nvPr>
            <p:ph type="sldNum" sz="quarter" idx="13"/>
          </p:nvPr>
        </p:nvSpPr>
        <p:spPr/>
        <p:txBody>
          <a:bodyPr/>
          <a:lstStyle/>
          <a:p>
            <a:fld id="{7BCC8D0D-EAEC-449D-9161-023DFF90F2E2}" type="slidenum">
              <a:rPr lang="en-US" smtClean="0"/>
              <a:pPr/>
              <a:t>34</a:t>
            </a:fld>
            <a:endParaRPr lang="en-US" dirty="0"/>
          </a:p>
        </p:txBody>
      </p:sp>
      <p:sp>
        <p:nvSpPr>
          <p:cNvPr id="4" name="Title 3">
            <a:extLst>
              <a:ext uri="{FF2B5EF4-FFF2-40B4-BE49-F238E27FC236}">
                <a16:creationId xmlns:a16="http://schemas.microsoft.com/office/drawing/2014/main" id="{A011F600-6ED4-FE4B-985D-9891FAFE25F0}"/>
              </a:ext>
            </a:extLst>
          </p:cNvPr>
          <p:cNvSpPr>
            <a:spLocks noGrp="1"/>
          </p:cNvSpPr>
          <p:nvPr>
            <p:ph type="title"/>
          </p:nvPr>
        </p:nvSpPr>
        <p:spPr/>
        <p:txBody>
          <a:bodyPr/>
          <a:lstStyle/>
          <a:p>
            <a:r>
              <a:rPr lang="en-US" dirty="0"/>
              <a:t>Work Life Balance Campaign </a:t>
            </a:r>
          </a:p>
        </p:txBody>
      </p:sp>
      <p:sp>
        <p:nvSpPr>
          <p:cNvPr id="8" name="Text Placeholder 7">
            <a:extLst>
              <a:ext uri="{FF2B5EF4-FFF2-40B4-BE49-F238E27FC236}">
                <a16:creationId xmlns:a16="http://schemas.microsoft.com/office/drawing/2014/main" id="{356F708E-E7D5-9A1C-3376-C92E309E8E68}"/>
              </a:ext>
            </a:extLst>
          </p:cNvPr>
          <p:cNvSpPr>
            <a:spLocks noGrp="1"/>
          </p:cNvSpPr>
          <p:nvPr>
            <p:ph type="body" sz="quarter" idx="15"/>
          </p:nvPr>
        </p:nvSpPr>
        <p:spPr/>
        <p:txBody>
          <a:bodyPr/>
          <a:lstStyle/>
          <a:p>
            <a:r>
              <a:rPr lang="en-US" dirty="0"/>
              <a:t>How, when, and where we work is evolving </a:t>
            </a:r>
          </a:p>
        </p:txBody>
      </p:sp>
      <p:sp>
        <p:nvSpPr>
          <p:cNvPr id="7" name="Content Placeholder 6">
            <a:extLst>
              <a:ext uri="{FF2B5EF4-FFF2-40B4-BE49-F238E27FC236}">
                <a16:creationId xmlns:a16="http://schemas.microsoft.com/office/drawing/2014/main" id="{CB95E6BA-AEC4-1E03-E245-A3CF325ABF36}"/>
              </a:ext>
            </a:extLst>
          </p:cNvPr>
          <p:cNvSpPr>
            <a:spLocks noGrp="1"/>
          </p:cNvSpPr>
          <p:nvPr>
            <p:ph idx="1"/>
          </p:nvPr>
        </p:nvSpPr>
        <p:spPr>
          <a:xfrm>
            <a:off x="272108" y="1166193"/>
            <a:ext cx="8137665" cy="4764151"/>
          </a:xfrm>
        </p:spPr>
        <p:txBody>
          <a:bodyPr/>
          <a:lstStyle/>
          <a:p>
            <a:pPr marL="0" marR="0" indent="0">
              <a:spcBef>
                <a:spcPts val="0"/>
              </a:spcBef>
              <a:spcAft>
                <a:spcPts val="0"/>
              </a:spcAft>
              <a:buNone/>
            </a:pP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0"/>
              </a:spcAft>
              <a:buNone/>
            </a:pP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The workday is no longer the stereotypical 9-5</a:t>
            </a:r>
          </a:p>
          <a:p>
            <a:pPr>
              <a:spcAft>
                <a:spcPts val="0"/>
              </a:spcAft>
            </a:pPr>
            <a:r>
              <a:rPr lang="en-US" sz="2400" dirty="0">
                <a:latin typeface="Calibri" panose="020F0502020204030204" pitchFamily="34" charset="0"/>
                <a:ea typeface="Calibri" panose="020F0502020204030204" pitchFamily="34" charset="0"/>
                <a:cs typeface="Times New Roman" panose="02020603050405020304" pitchFamily="18" charset="0"/>
              </a:rPr>
              <a:t>T</a:t>
            </a:r>
            <a:r>
              <a:rPr lang="en-US" sz="2400" dirty="0">
                <a:effectLst/>
                <a:latin typeface="Calibri" panose="020F0502020204030204" pitchFamily="34" charset="0"/>
                <a:ea typeface="Calibri" panose="020F0502020204030204" pitchFamily="34" charset="0"/>
                <a:cs typeface="Times New Roman" panose="02020603050405020304" pitchFamily="18" charset="0"/>
              </a:rPr>
              <a:t>he concept of flexible work hours is common and accepted</a:t>
            </a:r>
          </a:p>
          <a:p>
            <a:pPr>
              <a:spcAft>
                <a:spcPts val="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We have increasing virtual/online interaction </a:t>
            </a:r>
          </a:p>
          <a:p>
            <a:pPr>
              <a:spcAft>
                <a:spcPts val="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Many of us have been working remotely for the last 2+ years  </a:t>
            </a: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0"/>
              </a:spcAft>
              <a:buNone/>
            </a:pP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0"/>
              </a:spcAft>
              <a:buNone/>
            </a:pP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0"/>
              </a:spcAft>
              <a:buNone/>
            </a:pP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0"/>
              </a:spcAft>
              <a:buNone/>
            </a:pP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0"/>
              </a:spcAft>
              <a:buNone/>
            </a:pP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0"/>
              </a:spcAft>
              <a:buNone/>
            </a:pP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0"/>
              </a:spcAft>
              <a:buNone/>
            </a:pP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0"/>
              </a:spcAft>
              <a:buNone/>
            </a:pP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1600" dirty="0"/>
          </a:p>
        </p:txBody>
      </p:sp>
      <p:pic>
        <p:nvPicPr>
          <p:cNvPr id="10" name="Picture 9" descr="A picture containing sky, outdoor&#10;&#10;Description automatically generated">
            <a:extLst>
              <a:ext uri="{FF2B5EF4-FFF2-40B4-BE49-F238E27FC236}">
                <a16:creationId xmlns:a16="http://schemas.microsoft.com/office/drawing/2014/main" id="{616D0B9E-33F7-240D-55E8-9626272A1612}"/>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518169" y="3752370"/>
            <a:ext cx="3650449" cy="1937148"/>
          </a:xfrm>
          <a:prstGeom prst="rect">
            <a:avLst/>
          </a:prstGeom>
        </p:spPr>
      </p:pic>
      <p:pic>
        <p:nvPicPr>
          <p:cNvPr id="20" name="Picture 19" descr="A picture containing wall, indoor, silver, light&#10;&#10;Description automatically generated">
            <a:extLst>
              <a:ext uri="{FF2B5EF4-FFF2-40B4-BE49-F238E27FC236}">
                <a16:creationId xmlns:a16="http://schemas.microsoft.com/office/drawing/2014/main" id="{AD276C5E-49D2-D754-7540-42B1AFF6E36D}"/>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4839566" y="3709205"/>
            <a:ext cx="3534697" cy="1982602"/>
          </a:xfrm>
          <a:prstGeom prst="rect">
            <a:avLst/>
          </a:prstGeom>
        </p:spPr>
      </p:pic>
    </p:spTree>
    <p:extLst>
      <p:ext uri="{BB962C8B-B14F-4D97-AF65-F5344CB8AC3E}">
        <p14:creationId xmlns:p14="http://schemas.microsoft.com/office/powerpoint/2010/main" val="359154627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CFF217D7-DCB1-36E7-BBD1-247258112DAA}"/>
              </a:ext>
            </a:extLst>
          </p:cNvPr>
          <p:cNvSpPr>
            <a:spLocks noGrp="1"/>
          </p:cNvSpPr>
          <p:nvPr>
            <p:ph type="ftr" sz="quarter" idx="12"/>
          </p:nvPr>
        </p:nvSpPr>
        <p:spPr/>
        <p:txBody>
          <a:bodyPr/>
          <a:lstStyle/>
          <a:p>
            <a:r>
              <a:rPr lang="en-US"/>
              <a:t>Fireside Chat with Leah Pimentel: DEI &amp; How Belonging Transforms</a:t>
            </a:r>
            <a:endParaRPr lang="en-US" dirty="0"/>
          </a:p>
        </p:txBody>
      </p:sp>
      <p:sp>
        <p:nvSpPr>
          <p:cNvPr id="3" name="Slide Number Placeholder 2">
            <a:extLst>
              <a:ext uri="{FF2B5EF4-FFF2-40B4-BE49-F238E27FC236}">
                <a16:creationId xmlns:a16="http://schemas.microsoft.com/office/drawing/2014/main" id="{44F551F5-EFE4-B5BB-C6E0-F20CA36AC445}"/>
              </a:ext>
            </a:extLst>
          </p:cNvPr>
          <p:cNvSpPr>
            <a:spLocks noGrp="1"/>
          </p:cNvSpPr>
          <p:nvPr>
            <p:ph type="sldNum" sz="quarter" idx="13"/>
          </p:nvPr>
        </p:nvSpPr>
        <p:spPr/>
        <p:txBody>
          <a:bodyPr/>
          <a:lstStyle/>
          <a:p>
            <a:fld id="{7BCC8D0D-EAEC-449D-9161-023DFF90F2E2}" type="slidenum">
              <a:rPr lang="en-US" smtClean="0"/>
              <a:pPr/>
              <a:t>35</a:t>
            </a:fld>
            <a:endParaRPr lang="en-US" dirty="0"/>
          </a:p>
        </p:txBody>
      </p:sp>
      <p:sp>
        <p:nvSpPr>
          <p:cNvPr id="4" name="Title 3">
            <a:extLst>
              <a:ext uri="{FF2B5EF4-FFF2-40B4-BE49-F238E27FC236}">
                <a16:creationId xmlns:a16="http://schemas.microsoft.com/office/drawing/2014/main" id="{7DE41F89-D6D9-E8EA-6858-CA3033BDA4C7}"/>
              </a:ext>
            </a:extLst>
          </p:cNvPr>
          <p:cNvSpPr>
            <a:spLocks noGrp="1"/>
          </p:cNvSpPr>
          <p:nvPr>
            <p:ph type="title"/>
          </p:nvPr>
        </p:nvSpPr>
        <p:spPr/>
        <p:txBody>
          <a:bodyPr/>
          <a:lstStyle/>
          <a:p>
            <a:r>
              <a:rPr lang="en-US" dirty="0"/>
              <a:t>Sample Email Signatures</a:t>
            </a:r>
          </a:p>
        </p:txBody>
      </p:sp>
      <p:sp>
        <p:nvSpPr>
          <p:cNvPr id="5" name="Text Placeholder 4">
            <a:extLst>
              <a:ext uri="{FF2B5EF4-FFF2-40B4-BE49-F238E27FC236}">
                <a16:creationId xmlns:a16="http://schemas.microsoft.com/office/drawing/2014/main" id="{9CF01072-BF8E-0D18-C2A3-D899F1953323}"/>
              </a:ext>
            </a:extLst>
          </p:cNvPr>
          <p:cNvSpPr>
            <a:spLocks noGrp="1"/>
          </p:cNvSpPr>
          <p:nvPr>
            <p:ph type="body" sz="quarter" idx="15"/>
          </p:nvPr>
        </p:nvSpPr>
        <p:spPr/>
        <p:txBody>
          <a:bodyPr/>
          <a:lstStyle/>
          <a:p>
            <a:r>
              <a:rPr lang="en-US" dirty="0"/>
              <a:t>Incorporate a signature to convey expectations! </a:t>
            </a:r>
          </a:p>
        </p:txBody>
      </p:sp>
      <p:sp>
        <p:nvSpPr>
          <p:cNvPr id="6" name="Content Placeholder 5">
            <a:extLst>
              <a:ext uri="{FF2B5EF4-FFF2-40B4-BE49-F238E27FC236}">
                <a16:creationId xmlns:a16="http://schemas.microsoft.com/office/drawing/2014/main" id="{AA3C191F-26B3-4C64-E591-8BB9E93AF7B0}"/>
              </a:ext>
            </a:extLst>
          </p:cNvPr>
          <p:cNvSpPr>
            <a:spLocks noGrp="1"/>
          </p:cNvSpPr>
          <p:nvPr>
            <p:ph idx="1"/>
          </p:nvPr>
        </p:nvSpPr>
        <p:spPr>
          <a:xfrm>
            <a:off x="459686" y="1966112"/>
            <a:ext cx="8137665" cy="3909393"/>
          </a:xfrm>
        </p:spPr>
        <p:txBody>
          <a:bodyPr/>
          <a:lstStyle/>
          <a:p>
            <a:pPr marL="0" indent="0">
              <a:spcAft>
                <a:spcPts val="0"/>
              </a:spcAft>
              <a:buNone/>
            </a:pPr>
            <a:r>
              <a:rPr lang="en-US" sz="1600" dirty="0">
                <a:effectLst/>
                <a:latin typeface="Calibri" panose="020F0502020204030204" pitchFamily="34" charset="0"/>
                <a:ea typeface="Calibri" panose="020F0502020204030204" pitchFamily="34" charset="0"/>
                <a:cs typeface="Times New Roman" panose="02020603050405020304" pitchFamily="18" charset="0"/>
              </a:rPr>
              <a:t>Consider using one of the following statements in your email signature to let others within our department, the greater UCSF community, and outside the University know you understand and respect their work/life balance and acknowledge that everyone has a different workday:</a:t>
            </a:r>
          </a:p>
          <a:p>
            <a:pPr marL="0" marR="0" indent="0">
              <a:spcBef>
                <a:spcPts val="0"/>
              </a:spcBef>
              <a:spcAft>
                <a:spcPts val="0"/>
              </a:spcAft>
              <a:buNone/>
            </a:pPr>
            <a:r>
              <a:rPr lang="en-US" sz="1600" dirty="0">
                <a:effectLst/>
                <a:ea typeface="Calibri" panose="020F0502020204030204" pitchFamily="34" charset="0"/>
                <a:cs typeface="Times New Roman" panose="02020603050405020304" pitchFamily="18" charset="0"/>
              </a:rPr>
              <a:t> </a:t>
            </a:r>
          </a:p>
          <a:p>
            <a:pPr>
              <a:spcAft>
                <a:spcPts val="0"/>
              </a:spcAft>
            </a:pPr>
            <a:r>
              <a:rPr lang="en-US" sz="1600" dirty="0">
                <a:effectLst/>
                <a:ea typeface="Calibri" panose="020F0502020204030204" pitchFamily="34" charset="0"/>
                <a:cs typeface="Times New Roman" panose="02020603050405020304" pitchFamily="18" charset="0"/>
              </a:rPr>
              <a:t>My workday may look different from your workday. Please do not feel obligated to respond outside of your typical working hours.  </a:t>
            </a:r>
          </a:p>
          <a:p>
            <a:pPr marL="0" indent="0">
              <a:spcAft>
                <a:spcPts val="0"/>
              </a:spcAft>
              <a:buNone/>
            </a:pPr>
            <a:r>
              <a:rPr lang="en-US" sz="1600" dirty="0">
                <a:effectLst/>
                <a:ea typeface="Calibri" panose="020F0502020204030204" pitchFamily="34" charset="0"/>
                <a:cs typeface="Times New Roman" panose="02020603050405020304" pitchFamily="18" charset="0"/>
              </a:rPr>
              <a:t> </a:t>
            </a:r>
          </a:p>
          <a:p>
            <a:pPr>
              <a:spcAft>
                <a:spcPts val="0"/>
              </a:spcAft>
            </a:pPr>
            <a:r>
              <a:rPr lang="en-US" sz="1600" dirty="0">
                <a:effectLst/>
                <a:ea typeface="Calibri" panose="020F0502020204030204" pitchFamily="34" charset="0"/>
                <a:cs typeface="Times New Roman" panose="02020603050405020304" pitchFamily="18" charset="0"/>
              </a:rPr>
              <a:t>Please note I do not expect a response to my emails on nights, weekends, or holidays. </a:t>
            </a:r>
          </a:p>
          <a:p>
            <a:pPr marL="0" indent="0">
              <a:spcAft>
                <a:spcPts val="0"/>
              </a:spcAft>
              <a:buNone/>
            </a:pPr>
            <a:r>
              <a:rPr lang="en-US" sz="1600" dirty="0">
                <a:effectLst/>
                <a:ea typeface="Calibri" panose="020F0502020204030204" pitchFamily="34" charset="0"/>
                <a:cs typeface="Times New Roman" panose="02020603050405020304" pitchFamily="18" charset="0"/>
              </a:rPr>
              <a:t> </a:t>
            </a:r>
          </a:p>
          <a:p>
            <a:pPr>
              <a:spcAft>
                <a:spcPts val="0"/>
              </a:spcAft>
            </a:pPr>
            <a:r>
              <a:rPr lang="en-US" sz="1600" dirty="0">
                <a:effectLst/>
                <a:ea typeface="Calibri" panose="020F0502020204030204" pitchFamily="34" charset="0"/>
                <a:cs typeface="Times New Roman" panose="02020603050405020304" pitchFamily="18" charset="0"/>
              </a:rPr>
              <a:t>I do not respond to emails on weekends. If this is an emergency, please &lt;&lt;insert directions of who to contact&gt;&gt;. </a:t>
            </a:r>
          </a:p>
          <a:p>
            <a:pPr marL="0" indent="0">
              <a:spcAft>
                <a:spcPts val="0"/>
              </a:spcAft>
              <a:buNone/>
            </a:pPr>
            <a:r>
              <a:rPr lang="en-US" sz="1600" dirty="0">
                <a:effectLst/>
                <a:ea typeface="Calibri" panose="020F0502020204030204" pitchFamily="34" charset="0"/>
                <a:cs typeface="Times New Roman" panose="02020603050405020304" pitchFamily="18" charset="0"/>
              </a:rPr>
              <a:t> </a:t>
            </a:r>
          </a:p>
          <a:p>
            <a:pPr>
              <a:spcAft>
                <a:spcPts val="0"/>
              </a:spcAft>
            </a:pPr>
            <a:r>
              <a:rPr lang="en-US" sz="1600" dirty="0">
                <a:effectLst/>
                <a:ea typeface="Calibri" panose="020F0502020204030204" pitchFamily="34" charset="0"/>
                <a:cs typeface="Times New Roman" panose="02020603050405020304" pitchFamily="18" charset="0"/>
              </a:rPr>
              <a:t>I work flexibly and may send emails outside traditional office hours. No need to respond to my emails outside yours.</a:t>
            </a:r>
            <a:endParaRPr lang="en-US" sz="1600" dirty="0"/>
          </a:p>
        </p:txBody>
      </p:sp>
      <p:pic>
        <p:nvPicPr>
          <p:cNvPr id="11" name="Picture 10" descr="Icon&#10;&#10;Description automatically generated">
            <a:extLst>
              <a:ext uri="{FF2B5EF4-FFF2-40B4-BE49-F238E27FC236}">
                <a16:creationId xmlns:a16="http://schemas.microsoft.com/office/drawing/2014/main" id="{71A373EB-8707-712B-21A4-9FAFBC188409}"/>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6662854" y="-39594"/>
            <a:ext cx="1934497" cy="1934497"/>
          </a:xfrm>
          <a:prstGeom prst="rect">
            <a:avLst/>
          </a:prstGeom>
        </p:spPr>
      </p:pic>
    </p:spTree>
    <p:extLst>
      <p:ext uri="{BB962C8B-B14F-4D97-AF65-F5344CB8AC3E}">
        <p14:creationId xmlns:p14="http://schemas.microsoft.com/office/powerpoint/2010/main" val="175524443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animEffect transition="in" filter="fade">
                                      <p:cBhvr>
                                        <p:cTn id="7" dur="500"/>
                                        <p:tgtEl>
                                          <p:spTgt spid="6">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4" end="4"/>
                                            </p:txEl>
                                          </p:spTgt>
                                        </p:tgtEl>
                                        <p:attrNameLst>
                                          <p:attrName>style.visibility</p:attrName>
                                        </p:attrNameLst>
                                      </p:cBhvr>
                                      <p:to>
                                        <p:strVal val="visible"/>
                                      </p:to>
                                    </p:set>
                                    <p:animEffect transition="in" filter="fade">
                                      <p:cBhvr>
                                        <p:cTn id="12" dur="500"/>
                                        <p:tgtEl>
                                          <p:spTgt spid="6">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6" end="6"/>
                                            </p:txEl>
                                          </p:spTgt>
                                        </p:tgtEl>
                                        <p:attrNameLst>
                                          <p:attrName>style.visibility</p:attrName>
                                        </p:attrNameLst>
                                      </p:cBhvr>
                                      <p:to>
                                        <p:strVal val="visible"/>
                                      </p:to>
                                    </p:set>
                                    <p:animEffect transition="in" filter="fade">
                                      <p:cBhvr>
                                        <p:cTn id="17" dur="500"/>
                                        <p:tgtEl>
                                          <p:spTgt spid="6">
                                            <p:txEl>
                                              <p:pRg st="6" end="6"/>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xEl>
                                              <p:pRg st="8" end="8"/>
                                            </p:txEl>
                                          </p:spTgt>
                                        </p:tgtEl>
                                        <p:attrNameLst>
                                          <p:attrName>style.visibility</p:attrName>
                                        </p:attrNameLst>
                                      </p:cBhvr>
                                      <p:to>
                                        <p:strVal val="visible"/>
                                      </p:to>
                                    </p:set>
                                    <p:animEffect transition="in" filter="fade">
                                      <p:cBhvr>
                                        <p:cTn id="22" dur="500"/>
                                        <p:tgtEl>
                                          <p:spTgt spid="6">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44861CE3-9058-92D4-FC0C-D108A9F3C958}"/>
              </a:ext>
            </a:extLst>
          </p:cNvPr>
          <p:cNvSpPr>
            <a:spLocks noGrp="1"/>
          </p:cNvSpPr>
          <p:nvPr>
            <p:ph type="ftr" sz="quarter" idx="12"/>
          </p:nvPr>
        </p:nvSpPr>
        <p:spPr/>
        <p:txBody>
          <a:bodyPr/>
          <a:lstStyle/>
          <a:p>
            <a:r>
              <a:rPr lang="en-US"/>
              <a:t>Fireside Chat with Leah Pimentel: DEI &amp; How Belonging Transforms</a:t>
            </a:r>
            <a:endParaRPr lang="en-US" dirty="0"/>
          </a:p>
        </p:txBody>
      </p:sp>
      <p:sp>
        <p:nvSpPr>
          <p:cNvPr id="3" name="Slide Number Placeholder 2">
            <a:extLst>
              <a:ext uri="{FF2B5EF4-FFF2-40B4-BE49-F238E27FC236}">
                <a16:creationId xmlns:a16="http://schemas.microsoft.com/office/drawing/2014/main" id="{B60C513F-8C4D-9D6F-F624-DF331DC96DBB}"/>
              </a:ext>
            </a:extLst>
          </p:cNvPr>
          <p:cNvSpPr>
            <a:spLocks noGrp="1"/>
          </p:cNvSpPr>
          <p:nvPr>
            <p:ph type="sldNum" sz="quarter" idx="13"/>
          </p:nvPr>
        </p:nvSpPr>
        <p:spPr/>
        <p:txBody>
          <a:bodyPr/>
          <a:lstStyle/>
          <a:p>
            <a:fld id="{7BCC8D0D-EAEC-449D-9161-023DFF90F2E2}" type="slidenum">
              <a:rPr lang="en-US" smtClean="0"/>
              <a:pPr/>
              <a:t>36</a:t>
            </a:fld>
            <a:endParaRPr lang="en-US" dirty="0"/>
          </a:p>
        </p:txBody>
      </p:sp>
      <p:sp>
        <p:nvSpPr>
          <p:cNvPr id="4" name="Title 3">
            <a:extLst>
              <a:ext uri="{FF2B5EF4-FFF2-40B4-BE49-F238E27FC236}">
                <a16:creationId xmlns:a16="http://schemas.microsoft.com/office/drawing/2014/main" id="{A99A88C4-DB43-1F37-36F9-06C74B10C12D}"/>
              </a:ext>
            </a:extLst>
          </p:cNvPr>
          <p:cNvSpPr>
            <a:spLocks noGrp="1"/>
          </p:cNvSpPr>
          <p:nvPr>
            <p:ph type="title"/>
          </p:nvPr>
        </p:nvSpPr>
        <p:spPr/>
        <p:txBody>
          <a:bodyPr/>
          <a:lstStyle/>
          <a:p>
            <a:r>
              <a:rPr lang="en-US" dirty="0"/>
              <a:t>One City One Book</a:t>
            </a:r>
          </a:p>
        </p:txBody>
      </p:sp>
      <p:pic>
        <p:nvPicPr>
          <p:cNvPr id="8" name="Content Placeholder 7" descr="A picture containing text, newspaper, screenshot&#10;&#10;Description automatically generated">
            <a:extLst>
              <a:ext uri="{FF2B5EF4-FFF2-40B4-BE49-F238E27FC236}">
                <a16:creationId xmlns:a16="http://schemas.microsoft.com/office/drawing/2014/main" id="{7E981E5C-8D81-C305-6CFA-59A52AC0EDF2}"/>
              </a:ext>
            </a:extLst>
          </p:cNvPr>
          <p:cNvPicPr>
            <a:picLocks noGrp="1" noChangeAspect="1"/>
          </p:cNvPicPr>
          <p:nvPr>
            <p:ph idx="1"/>
          </p:nvPr>
        </p:nvPicPr>
        <p:blipFill>
          <a:blip r:embed="rId2"/>
          <a:stretch>
            <a:fillRect/>
          </a:stretch>
        </p:blipFill>
        <p:spPr>
          <a:xfrm>
            <a:off x="471612" y="1558459"/>
            <a:ext cx="8137525" cy="3226787"/>
          </a:xfrm>
        </p:spPr>
      </p:pic>
    </p:spTree>
    <p:extLst>
      <p:ext uri="{BB962C8B-B14F-4D97-AF65-F5344CB8AC3E}">
        <p14:creationId xmlns:p14="http://schemas.microsoft.com/office/powerpoint/2010/main" val="383969300"/>
      </p:ext>
    </p:extLst>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85E1E95C-40B5-5322-4E45-4B8CA3D6F869}"/>
              </a:ext>
            </a:extLst>
          </p:cNvPr>
          <p:cNvSpPr>
            <a:spLocks noGrp="1"/>
          </p:cNvSpPr>
          <p:nvPr>
            <p:ph type="body" sz="quarter" idx="13"/>
          </p:nvPr>
        </p:nvSpPr>
        <p:spPr/>
        <p:txBody>
          <a:bodyPr/>
          <a:lstStyle/>
          <a:p>
            <a:r>
              <a:rPr lang="en-US" b="0" i="0" dirty="0">
                <a:solidFill>
                  <a:schemeClr val="bg2"/>
                </a:solidFill>
                <a:effectLst/>
              </a:rPr>
              <a:t>When we listen and celebrate what is both common and different, we become wiser, more inclusive, and better as an organization.</a:t>
            </a:r>
          </a:p>
          <a:p>
            <a:endParaRPr lang="en-US" dirty="0"/>
          </a:p>
        </p:txBody>
      </p:sp>
      <p:sp>
        <p:nvSpPr>
          <p:cNvPr id="5" name="Text Placeholder 4">
            <a:extLst>
              <a:ext uri="{FF2B5EF4-FFF2-40B4-BE49-F238E27FC236}">
                <a16:creationId xmlns:a16="http://schemas.microsoft.com/office/drawing/2014/main" id="{9236468A-EB33-4126-5753-B7DEC772D8B2}"/>
              </a:ext>
            </a:extLst>
          </p:cNvPr>
          <p:cNvSpPr>
            <a:spLocks noGrp="1"/>
          </p:cNvSpPr>
          <p:nvPr>
            <p:ph type="body" sz="quarter" idx="14"/>
          </p:nvPr>
        </p:nvSpPr>
        <p:spPr>
          <a:xfrm>
            <a:off x="548153" y="4430823"/>
            <a:ext cx="6513958" cy="573905"/>
          </a:xfrm>
        </p:spPr>
        <p:txBody>
          <a:bodyPr/>
          <a:lstStyle/>
          <a:p>
            <a:r>
              <a:rPr lang="en-US" i="0" dirty="0">
                <a:solidFill>
                  <a:schemeClr val="bg2"/>
                </a:solidFill>
                <a:effectLst/>
              </a:rPr>
              <a:t>Pat Wadors</a:t>
            </a:r>
          </a:p>
          <a:p>
            <a:endParaRPr lang="en-US" dirty="0"/>
          </a:p>
        </p:txBody>
      </p:sp>
      <p:sp>
        <p:nvSpPr>
          <p:cNvPr id="2" name="Footer Placeholder 1">
            <a:extLst>
              <a:ext uri="{FF2B5EF4-FFF2-40B4-BE49-F238E27FC236}">
                <a16:creationId xmlns:a16="http://schemas.microsoft.com/office/drawing/2014/main" id="{5377D13B-BF33-37D3-8EA7-1C6466B6C6ED}"/>
              </a:ext>
            </a:extLst>
          </p:cNvPr>
          <p:cNvSpPr>
            <a:spLocks noGrp="1"/>
          </p:cNvSpPr>
          <p:nvPr>
            <p:ph type="ftr" sz="quarter" idx="11"/>
          </p:nvPr>
        </p:nvSpPr>
        <p:spPr/>
        <p:txBody>
          <a:bodyPr/>
          <a:lstStyle/>
          <a:p>
            <a:r>
              <a:rPr lang="en-US"/>
              <a:t>Fireside Chat with Leah Pimentel: DEI &amp; How Belonging Transforms</a:t>
            </a:r>
            <a:endParaRPr lang="en-US" dirty="0"/>
          </a:p>
        </p:txBody>
      </p:sp>
      <p:sp>
        <p:nvSpPr>
          <p:cNvPr id="3" name="Slide Number Placeholder 2">
            <a:extLst>
              <a:ext uri="{FF2B5EF4-FFF2-40B4-BE49-F238E27FC236}">
                <a16:creationId xmlns:a16="http://schemas.microsoft.com/office/drawing/2014/main" id="{AF670F72-ED44-5225-4ED1-69CFB0E22FFE}"/>
              </a:ext>
            </a:extLst>
          </p:cNvPr>
          <p:cNvSpPr>
            <a:spLocks noGrp="1"/>
          </p:cNvSpPr>
          <p:nvPr>
            <p:ph type="sldNum" sz="quarter" idx="12"/>
          </p:nvPr>
        </p:nvSpPr>
        <p:spPr/>
        <p:txBody>
          <a:bodyPr/>
          <a:lstStyle/>
          <a:p>
            <a:fld id="{7BCC8D0D-EAEC-449D-9161-023DFF90F2E2}" type="slidenum">
              <a:rPr lang="en-US" smtClean="0"/>
              <a:pPr/>
              <a:t>37</a:t>
            </a:fld>
            <a:endParaRPr lang="en-US" dirty="0"/>
          </a:p>
        </p:txBody>
      </p:sp>
    </p:spTree>
    <p:extLst>
      <p:ext uri="{BB962C8B-B14F-4D97-AF65-F5344CB8AC3E}">
        <p14:creationId xmlns:p14="http://schemas.microsoft.com/office/powerpoint/2010/main" val="3147730412"/>
      </p:ext>
    </p:extLst>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57B0B0-E12D-4091-8EBE-D088A3C87A2F}"/>
              </a:ext>
            </a:extLst>
          </p:cNvPr>
          <p:cNvSpPr>
            <a:spLocks noGrp="1"/>
          </p:cNvSpPr>
          <p:nvPr>
            <p:ph type="title"/>
          </p:nvPr>
        </p:nvSpPr>
        <p:spPr/>
        <p:txBody>
          <a:bodyPr/>
          <a:lstStyle/>
          <a:p>
            <a:r>
              <a:rPr lang="en-US" dirty="0"/>
              <a:t>Thank you.</a:t>
            </a:r>
          </a:p>
        </p:txBody>
      </p:sp>
      <p:sp>
        <p:nvSpPr>
          <p:cNvPr id="3" name="Text Placeholder 2">
            <a:extLst>
              <a:ext uri="{FF2B5EF4-FFF2-40B4-BE49-F238E27FC236}">
                <a16:creationId xmlns:a16="http://schemas.microsoft.com/office/drawing/2014/main" id="{CE3060C2-5BBF-0866-3E3B-2892F5FB4304}"/>
              </a:ext>
            </a:extLst>
          </p:cNvPr>
          <p:cNvSpPr>
            <a:spLocks noGrp="1"/>
          </p:cNvSpPr>
          <p:nvPr>
            <p:ph type="body" sz="quarter" idx="14"/>
          </p:nvPr>
        </p:nvSpPr>
        <p:spPr>
          <a:xfrm>
            <a:off x="6219457" y="3429000"/>
            <a:ext cx="2739609" cy="1087120"/>
          </a:xfrm>
        </p:spPr>
        <p:txBody>
          <a:bodyPr>
            <a:normAutofit lnSpcReduction="10000"/>
          </a:bodyPr>
          <a:lstStyle/>
          <a:p>
            <a:r>
              <a:rPr lang="en-US" dirty="0"/>
              <a:t>Leah Pimentel, MBA</a:t>
            </a:r>
          </a:p>
          <a:p>
            <a:r>
              <a:rPr lang="en-US" dirty="0"/>
              <a:t>Director of DEI &amp; </a:t>
            </a:r>
            <a:r>
              <a:rPr lang="en-US" dirty="0">
                <a:solidFill>
                  <a:schemeClr val="bg2"/>
                </a:solidFill>
              </a:rPr>
              <a:t>Culture</a:t>
            </a:r>
          </a:p>
          <a:p>
            <a:r>
              <a:rPr lang="en-US" dirty="0">
                <a:solidFill>
                  <a:schemeClr val="bg2"/>
                </a:solidFill>
                <a:hlinkClick r:id="rId2">
                  <a:extLst>
                    <a:ext uri="{A12FA001-AC4F-418D-AE19-62706E023703}">
                      <ahyp:hlinkClr xmlns:ahyp="http://schemas.microsoft.com/office/drawing/2018/hyperlinkcolor" val="tx"/>
                    </a:ext>
                  </a:extLst>
                </a:hlinkClick>
              </a:rPr>
              <a:t>Leah.Pimentel@ucsf.edu</a:t>
            </a:r>
            <a:endParaRPr lang="en-US" dirty="0">
              <a:solidFill>
                <a:schemeClr val="bg2"/>
              </a:solidFill>
            </a:endParaRPr>
          </a:p>
          <a:p>
            <a:endParaRPr lang="en-US" dirty="0"/>
          </a:p>
        </p:txBody>
      </p:sp>
    </p:spTree>
    <p:extLst>
      <p:ext uri="{BB962C8B-B14F-4D97-AF65-F5344CB8AC3E}">
        <p14:creationId xmlns:p14="http://schemas.microsoft.com/office/powerpoint/2010/main" val="1468074155"/>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35EAB131-F438-3223-39E9-409A54F4AC5F}"/>
              </a:ext>
            </a:extLst>
          </p:cNvPr>
          <p:cNvSpPr>
            <a:spLocks noGrp="1"/>
          </p:cNvSpPr>
          <p:nvPr>
            <p:ph type="ftr" sz="quarter" idx="12"/>
          </p:nvPr>
        </p:nvSpPr>
        <p:spPr/>
        <p:txBody>
          <a:bodyPr/>
          <a:lstStyle/>
          <a:p>
            <a:r>
              <a:rPr lang="en-US"/>
              <a:t>Fireside Chat with Leah Pimentel: DEI &amp; How Belonging Transforms</a:t>
            </a:r>
            <a:endParaRPr lang="en-US" dirty="0"/>
          </a:p>
        </p:txBody>
      </p:sp>
      <p:sp>
        <p:nvSpPr>
          <p:cNvPr id="3" name="Slide Number Placeholder 2">
            <a:extLst>
              <a:ext uri="{FF2B5EF4-FFF2-40B4-BE49-F238E27FC236}">
                <a16:creationId xmlns:a16="http://schemas.microsoft.com/office/drawing/2014/main" id="{0BCDE1A6-B115-CAF7-3918-C26CD4063E05}"/>
              </a:ext>
            </a:extLst>
          </p:cNvPr>
          <p:cNvSpPr>
            <a:spLocks noGrp="1"/>
          </p:cNvSpPr>
          <p:nvPr>
            <p:ph type="sldNum" sz="quarter" idx="13"/>
          </p:nvPr>
        </p:nvSpPr>
        <p:spPr/>
        <p:txBody>
          <a:bodyPr/>
          <a:lstStyle/>
          <a:p>
            <a:fld id="{7BCC8D0D-EAEC-449D-9161-023DFF90F2E2}" type="slidenum">
              <a:rPr lang="en-US" smtClean="0"/>
              <a:pPr/>
              <a:t>4</a:t>
            </a:fld>
            <a:endParaRPr lang="en-US" dirty="0"/>
          </a:p>
        </p:txBody>
      </p:sp>
      <p:sp>
        <p:nvSpPr>
          <p:cNvPr id="4" name="Title 3">
            <a:extLst>
              <a:ext uri="{FF2B5EF4-FFF2-40B4-BE49-F238E27FC236}">
                <a16:creationId xmlns:a16="http://schemas.microsoft.com/office/drawing/2014/main" id="{F31504B1-E0BC-67F0-2AE9-692A0A130893}"/>
              </a:ext>
            </a:extLst>
          </p:cNvPr>
          <p:cNvSpPr>
            <a:spLocks noGrp="1"/>
          </p:cNvSpPr>
          <p:nvPr>
            <p:ph type="title"/>
          </p:nvPr>
        </p:nvSpPr>
        <p:spPr/>
        <p:txBody>
          <a:bodyPr/>
          <a:lstStyle/>
          <a:p>
            <a:r>
              <a:rPr lang="en-US" dirty="0"/>
              <a:t>Leah Pimentel, MBA</a:t>
            </a:r>
          </a:p>
        </p:txBody>
      </p:sp>
      <p:sp>
        <p:nvSpPr>
          <p:cNvPr id="5" name="Text Placeholder 4">
            <a:extLst>
              <a:ext uri="{FF2B5EF4-FFF2-40B4-BE49-F238E27FC236}">
                <a16:creationId xmlns:a16="http://schemas.microsoft.com/office/drawing/2014/main" id="{A59ABE9F-23CC-E48F-8869-0F08F61E036B}"/>
              </a:ext>
            </a:extLst>
          </p:cNvPr>
          <p:cNvSpPr>
            <a:spLocks noGrp="1"/>
          </p:cNvSpPr>
          <p:nvPr>
            <p:ph type="body" sz="quarter" idx="15"/>
          </p:nvPr>
        </p:nvSpPr>
        <p:spPr/>
        <p:txBody>
          <a:bodyPr/>
          <a:lstStyle/>
          <a:p>
            <a:r>
              <a:rPr lang="en-US" dirty="0"/>
              <a:t>Department of Anesthesia’s Inaugural Director of DEI &amp; Culture</a:t>
            </a:r>
          </a:p>
        </p:txBody>
      </p:sp>
      <p:pic>
        <p:nvPicPr>
          <p:cNvPr id="9" name="Content Placeholder 8" descr="A person wearing glasses&#10;&#10;Description automatically generated with low confidence">
            <a:extLst>
              <a:ext uri="{FF2B5EF4-FFF2-40B4-BE49-F238E27FC236}">
                <a16:creationId xmlns:a16="http://schemas.microsoft.com/office/drawing/2014/main" id="{26D60D6E-CE42-A44E-8FD8-3E5D102AE483}"/>
              </a:ext>
            </a:extLst>
          </p:cNvPr>
          <p:cNvPicPr>
            <a:picLocks noGrp="1" noChangeAspect="1"/>
          </p:cNvPicPr>
          <p:nvPr>
            <p:ph sz="quarter" idx="18"/>
          </p:nvPr>
        </p:nvPicPr>
        <p:blipFill>
          <a:blip r:embed="rId2"/>
          <a:stretch>
            <a:fillRect/>
          </a:stretch>
        </p:blipFill>
        <p:spPr>
          <a:xfrm>
            <a:off x="457200" y="2521215"/>
            <a:ext cx="3825875" cy="2550583"/>
          </a:xfrm>
        </p:spPr>
      </p:pic>
    </p:spTree>
    <p:extLst>
      <p:ext uri="{BB962C8B-B14F-4D97-AF65-F5344CB8AC3E}">
        <p14:creationId xmlns:p14="http://schemas.microsoft.com/office/powerpoint/2010/main" val="3289577125"/>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46F12F01-85EE-CF31-20E4-32667C74A94C}"/>
              </a:ext>
            </a:extLst>
          </p:cNvPr>
          <p:cNvSpPr>
            <a:spLocks noGrp="1"/>
          </p:cNvSpPr>
          <p:nvPr>
            <p:ph type="ftr" sz="quarter" idx="11"/>
          </p:nvPr>
        </p:nvSpPr>
        <p:spPr/>
        <p:txBody>
          <a:bodyPr/>
          <a:lstStyle/>
          <a:p>
            <a:r>
              <a:rPr lang="en-US"/>
              <a:t>Fireside Chat with Leah Pimentel: DEI &amp; How Belonging Transforms</a:t>
            </a:r>
            <a:endParaRPr lang="en-US" dirty="0"/>
          </a:p>
        </p:txBody>
      </p:sp>
      <p:sp>
        <p:nvSpPr>
          <p:cNvPr id="3" name="Slide Number Placeholder 2">
            <a:extLst>
              <a:ext uri="{FF2B5EF4-FFF2-40B4-BE49-F238E27FC236}">
                <a16:creationId xmlns:a16="http://schemas.microsoft.com/office/drawing/2014/main" id="{9F3988F7-AC97-BC96-3B85-C43C7FFA120C}"/>
              </a:ext>
            </a:extLst>
          </p:cNvPr>
          <p:cNvSpPr>
            <a:spLocks noGrp="1"/>
          </p:cNvSpPr>
          <p:nvPr>
            <p:ph type="sldNum" sz="quarter" idx="12"/>
          </p:nvPr>
        </p:nvSpPr>
        <p:spPr/>
        <p:txBody>
          <a:bodyPr/>
          <a:lstStyle/>
          <a:p>
            <a:fld id="{7BCC8D0D-EAEC-449D-9161-023DFF90F2E2}" type="slidenum">
              <a:rPr lang="en-US" smtClean="0"/>
              <a:pPr/>
              <a:t>5</a:t>
            </a:fld>
            <a:endParaRPr lang="en-US" dirty="0"/>
          </a:p>
        </p:txBody>
      </p:sp>
      <p:sp>
        <p:nvSpPr>
          <p:cNvPr id="4" name="Title 3">
            <a:extLst>
              <a:ext uri="{FF2B5EF4-FFF2-40B4-BE49-F238E27FC236}">
                <a16:creationId xmlns:a16="http://schemas.microsoft.com/office/drawing/2014/main" id="{FF24BBCF-3B79-B1B4-0A97-915A55386A9D}"/>
              </a:ext>
            </a:extLst>
          </p:cNvPr>
          <p:cNvSpPr>
            <a:spLocks noGrp="1"/>
          </p:cNvSpPr>
          <p:nvPr>
            <p:ph type="title"/>
          </p:nvPr>
        </p:nvSpPr>
        <p:spPr/>
        <p:txBody>
          <a:bodyPr/>
          <a:lstStyle/>
          <a:p>
            <a:r>
              <a:rPr lang="en-US" sz="3600" dirty="0">
                <a:latin typeface="Garamond" panose="02020404030301010803" pitchFamily="18" charset="0"/>
              </a:rPr>
              <a:t>A Message from the </a:t>
            </a:r>
            <a:br>
              <a:rPr lang="en-US" sz="3600" dirty="0">
                <a:latin typeface="Garamond" panose="02020404030301010803" pitchFamily="18" charset="0"/>
              </a:rPr>
            </a:br>
            <a:r>
              <a:rPr lang="en-US" sz="3600" dirty="0">
                <a:latin typeface="Garamond" panose="02020404030301010803" pitchFamily="18" charset="0"/>
              </a:rPr>
              <a:t>Director of DEI &amp; Culture</a:t>
            </a:r>
            <a:endParaRPr lang="en-US" b="1" dirty="0"/>
          </a:p>
        </p:txBody>
      </p:sp>
    </p:spTree>
    <p:extLst>
      <p:ext uri="{BB962C8B-B14F-4D97-AF65-F5344CB8AC3E}">
        <p14:creationId xmlns:p14="http://schemas.microsoft.com/office/powerpoint/2010/main" val="4213546500"/>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68F593F3-9E92-8F25-DB7F-3442ABFDAA0B}"/>
              </a:ext>
            </a:extLst>
          </p:cNvPr>
          <p:cNvSpPr>
            <a:spLocks noGrp="1"/>
          </p:cNvSpPr>
          <p:nvPr>
            <p:ph type="ftr" sz="quarter" idx="12"/>
          </p:nvPr>
        </p:nvSpPr>
        <p:spPr/>
        <p:txBody>
          <a:bodyPr/>
          <a:lstStyle/>
          <a:p>
            <a:r>
              <a:rPr lang="en-US"/>
              <a:t>Fireside Chat with Leah Pimentel: DEI &amp; How Belonging Transforms</a:t>
            </a:r>
            <a:endParaRPr lang="en-US" dirty="0"/>
          </a:p>
        </p:txBody>
      </p:sp>
      <p:sp>
        <p:nvSpPr>
          <p:cNvPr id="3" name="Slide Number Placeholder 2">
            <a:extLst>
              <a:ext uri="{FF2B5EF4-FFF2-40B4-BE49-F238E27FC236}">
                <a16:creationId xmlns:a16="http://schemas.microsoft.com/office/drawing/2014/main" id="{7BF496AF-D161-82BF-744B-A4D3ED9F1BA7}"/>
              </a:ext>
            </a:extLst>
          </p:cNvPr>
          <p:cNvSpPr>
            <a:spLocks noGrp="1"/>
          </p:cNvSpPr>
          <p:nvPr>
            <p:ph type="sldNum" sz="quarter" idx="13"/>
          </p:nvPr>
        </p:nvSpPr>
        <p:spPr/>
        <p:txBody>
          <a:bodyPr/>
          <a:lstStyle/>
          <a:p>
            <a:fld id="{7BCC8D0D-EAEC-449D-9161-023DFF90F2E2}" type="slidenum">
              <a:rPr lang="en-US" smtClean="0"/>
              <a:pPr/>
              <a:t>6</a:t>
            </a:fld>
            <a:endParaRPr lang="en-US" dirty="0"/>
          </a:p>
        </p:txBody>
      </p:sp>
      <p:sp>
        <p:nvSpPr>
          <p:cNvPr id="4" name="Title 3">
            <a:extLst>
              <a:ext uri="{FF2B5EF4-FFF2-40B4-BE49-F238E27FC236}">
                <a16:creationId xmlns:a16="http://schemas.microsoft.com/office/drawing/2014/main" id="{7B40B003-9B14-30AF-F175-D1E95279849F}"/>
              </a:ext>
            </a:extLst>
          </p:cNvPr>
          <p:cNvSpPr>
            <a:spLocks noGrp="1"/>
          </p:cNvSpPr>
          <p:nvPr>
            <p:ph type="title"/>
          </p:nvPr>
        </p:nvSpPr>
        <p:spPr/>
        <p:txBody>
          <a:bodyPr/>
          <a:lstStyle/>
          <a:p>
            <a:r>
              <a:rPr lang="en-US" dirty="0"/>
              <a:t>This Strategic Plan includes:</a:t>
            </a:r>
          </a:p>
        </p:txBody>
      </p:sp>
      <p:sp>
        <p:nvSpPr>
          <p:cNvPr id="6" name="Content Placeholder 5">
            <a:extLst>
              <a:ext uri="{FF2B5EF4-FFF2-40B4-BE49-F238E27FC236}">
                <a16:creationId xmlns:a16="http://schemas.microsoft.com/office/drawing/2014/main" id="{1D99CBEA-9DC2-1BF6-A106-F06A6AF7065F}"/>
              </a:ext>
            </a:extLst>
          </p:cNvPr>
          <p:cNvSpPr>
            <a:spLocks noGrp="1"/>
          </p:cNvSpPr>
          <p:nvPr>
            <p:ph sz="quarter" idx="18"/>
          </p:nvPr>
        </p:nvSpPr>
        <p:spPr>
          <a:xfrm>
            <a:off x="456925" y="1189704"/>
            <a:ext cx="3885786" cy="4508734"/>
          </a:xfrm>
        </p:spPr>
        <p:txBody>
          <a:bodyPr/>
          <a:lstStyle/>
          <a:p>
            <a:pPr marL="0" marR="0" lvl="0" indent="0">
              <a:spcBef>
                <a:spcPts val="0"/>
              </a:spcBef>
              <a:spcAft>
                <a:spcPts val="0"/>
              </a:spcAft>
              <a:buNone/>
              <a:tabLst>
                <a:tab pos="457200" algn="l"/>
              </a:tabLst>
            </a:pPr>
            <a:endParaRPr lang="en-US" sz="1800" dirty="0">
              <a:effectLst/>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Wingdings" pitchFamily="2" charset="2"/>
              <a:buChar char="§"/>
              <a:tabLst>
                <a:tab pos="457200" algn="l"/>
              </a:tabLst>
            </a:pPr>
            <a:r>
              <a:rPr lang="en-US" sz="1800" dirty="0">
                <a:effectLst/>
                <a:ea typeface="Calibri" panose="020F0502020204030204" pitchFamily="34" charset="0"/>
                <a:cs typeface="Times New Roman" panose="02020603050405020304" pitchFamily="18" charset="0"/>
              </a:rPr>
              <a:t>A compelling DEI vision, plan, and business case developed and communicated internally and externally and embedded in all department policies and procedures.</a:t>
            </a:r>
            <a:br>
              <a:rPr lang="en-US" sz="1800" dirty="0">
                <a:effectLst/>
                <a:ea typeface="Calibri" panose="020F0502020204030204" pitchFamily="34" charset="0"/>
                <a:cs typeface="Times New Roman" panose="02020603050405020304" pitchFamily="18" charset="0"/>
              </a:rPr>
            </a:br>
            <a:endParaRPr lang="en-US" sz="1800" dirty="0">
              <a:effectLst/>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Wingdings" pitchFamily="2" charset="2"/>
              <a:buChar char="§"/>
              <a:tabLst>
                <a:tab pos="457200" algn="l"/>
              </a:tabLst>
            </a:pPr>
            <a:r>
              <a:rPr lang="en-US" sz="1800" dirty="0">
                <a:effectLst/>
                <a:ea typeface="Calibri" panose="020F0502020204030204" pitchFamily="34" charset="0"/>
                <a:cs typeface="Times New Roman" panose="02020603050405020304" pitchFamily="18" charset="0"/>
              </a:rPr>
              <a:t>Development of DEI goals and milestones with leadership and staff being held accountable for a commitment to advancing DEI and culture in the department and having all staff, faculty, fellows, residents, fellows, and interns see themselves as leaders in this work.</a:t>
            </a:r>
          </a:p>
          <a:p>
            <a:pPr marL="0" marR="0" lvl="0" indent="0">
              <a:spcBef>
                <a:spcPts val="0"/>
              </a:spcBef>
              <a:spcAft>
                <a:spcPts val="0"/>
              </a:spcAft>
              <a:buNone/>
              <a:tabLst>
                <a:tab pos="457200" algn="l"/>
              </a:tabLst>
            </a:pPr>
            <a:endParaRPr lang="en-US" sz="1800" dirty="0">
              <a:effectLst/>
              <a:ea typeface="Calibri" panose="020F0502020204030204" pitchFamily="34" charset="0"/>
              <a:cs typeface="Times New Roman" panose="02020603050405020304" pitchFamily="18" charset="0"/>
            </a:endParaRPr>
          </a:p>
          <a:p>
            <a:pPr marL="0" marR="0" lvl="0" indent="0">
              <a:spcBef>
                <a:spcPts val="0"/>
              </a:spcBef>
              <a:spcAft>
                <a:spcPts val="0"/>
              </a:spcAft>
              <a:buNone/>
              <a:tabLst>
                <a:tab pos="457200" algn="l"/>
              </a:tabLst>
            </a:pPr>
            <a:endParaRPr lang="en-US" sz="1800" dirty="0">
              <a:effectLst/>
              <a:ea typeface="Calibri" panose="020F0502020204030204" pitchFamily="34" charset="0"/>
              <a:cs typeface="Times New Roman" panose="02020603050405020304" pitchFamily="18" charset="0"/>
            </a:endParaRPr>
          </a:p>
          <a:p>
            <a:endParaRPr lang="en-US" sz="1800" dirty="0"/>
          </a:p>
          <a:p>
            <a:endParaRPr lang="en-US" sz="1800" dirty="0"/>
          </a:p>
        </p:txBody>
      </p:sp>
      <p:pic>
        <p:nvPicPr>
          <p:cNvPr id="12" name="Content Placeholder 7">
            <a:extLst>
              <a:ext uri="{FF2B5EF4-FFF2-40B4-BE49-F238E27FC236}">
                <a16:creationId xmlns:a16="http://schemas.microsoft.com/office/drawing/2014/main" id="{0E5BFB6D-0E2C-90A6-785B-715CB2E937DE}"/>
              </a:ext>
            </a:extLst>
          </p:cNvPr>
          <p:cNvPicPr>
            <a:picLocks noGrp="1" noChangeAspect="1"/>
          </p:cNvPicPr>
          <p:nvPr>
            <p:ph sz="quarter" idx="19"/>
          </p:nvPr>
        </p:nvPicPr>
        <p:blipFill>
          <a:blip r:embed="rId3"/>
          <a:stretch>
            <a:fillRect/>
          </a:stretch>
        </p:blipFill>
        <p:spPr>
          <a:xfrm>
            <a:off x="4801290" y="1808143"/>
            <a:ext cx="3825875" cy="2145923"/>
          </a:xfrm>
          <a:prstGeom prst="rect">
            <a:avLst/>
          </a:prstGeom>
        </p:spPr>
      </p:pic>
    </p:spTree>
    <p:extLst>
      <p:ext uri="{BB962C8B-B14F-4D97-AF65-F5344CB8AC3E}">
        <p14:creationId xmlns:p14="http://schemas.microsoft.com/office/powerpoint/2010/main" val="24401738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fade">
                                      <p:cBhvr>
                                        <p:cTn id="7" dur="500"/>
                                        <p:tgtEl>
                                          <p:spTgt spid="6">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2" end="2"/>
                                            </p:txEl>
                                          </p:spTgt>
                                        </p:tgtEl>
                                        <p:attrNameLst>
                                          <p:attrName>style.visibility</p:attrName>
                                        </p:attrNameLst>
                                      </p:cBhvr>
                                      <p:to>
                                        <p:strVal val="visible"/>
                                      </p:to>
                                    </p:set>
                                    <p:animEffect transition="in" filter="fade">
                                      <p:cBhvr>
                                        <p:cTn id="12"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A044E91-45A9-6525-9932-D6D63F9B5141}"/>
              </a:ext>
            </a:extLst>
          </p:cNvPr>
          <p:cNvSpPr>
            <a:spLocks noGrp="1"/>
          </p:cNvSpPr>
          <p:nvPr>
            <p:ph type="ftr" sz="quarter" idx="12"/>
          </p:nvPr>
        </p:nvSpPr>
        <p:spPr/>
        <p:txBody>
          <a:bodyPr/>
          <a:lstStyle/>
          <a:p>
            <a:r>
              <a:rPr lang="en-US"/>
              <a:t>Fireside Chat with Leah Pimentel: DEI &amp; How Belonging Transforms</a:t>
            </a:r>
            <a:endParaRPr lang="en-US" dirty="0"/>
          </a:p>
        </p:txBody>
      </p:sp>
      <p:sp>
        <p:nvSpPr>
          <p:cNvPr id="3" name="Slide Number Placeholder 2">
            <a:extLst>
              <a:ext uri="{FF2B5EF4-FFF2-40B4-BE49-F238E27FC236}">
                <a16:creationId xmlns:a16="http://schemas.microsoft.com/office/drawing/2014/main" id="{D1530336-BD40-D51F-0FFB-C6612ED3FD86}"/>
              </a:ext>
            </a:extLst>
          </p:cNvPr>
          <p:cNvSpPr>
            <a:spLocks noGrp="1"/>
          </p:cNvSpPr>
          <p:nvPr>
            <p:ph type="sldNum" sz="quarter" idx="13"/>
          </p:nvPr>
        </p:nvSpPr>
        <p:spPr/>
        <p:txBody>
          <a:bodyPr/>
          <a:lstStyle/>
          <a:p>
            <a:fld id="{7BCC8D0D-EAEC-449D-9161-023DFF90F2E2}" type="slidenum">
              <a:rPr lang="en-US" smtClean="0"/>
              <a:pPr/>
              <a:t>7</a:t>
            </a:fld>
            <a:endParaRPr lang="en-US" dirty="0"/>
          </a:p>
        </p:txBody>
      </p:sp>
      <p:pic>
        <p:nvPicPr>
          <p:cNvPr id="8" name="Content Placeholder 7">
            <a:extLst>
              <a:ext uri="{FF2B5EF4-FFF2-40B4-BE49-F238E27FC236}">
                <a16:creationId xmlns:a16="http://schemas.microsoft.com/office/drawing/2014/main" id="{623C19C2-BE05-1F97-EAB9-2B9F617533EB}"/>
              </a:ext>
            </a:extLst>
          </p:cNvPr>
          <p:cNvPicPr>
            <a:picLocks noGrp="1" noChangeAspect="1"/>
          </p:cNvPicPr>
          <p:nvPr>
            <p:ph sz="quarter" idx="18"/>
          </p:nvPr>
        </p:nvPicPr>
        <p:blipFill>
          <a:blip r:embed="rId3"/>
          <a:stretch>
            <a:fillRect/>
          </a:stretch>
        </p:blipFill>
        <p:spPr>
          <a:xfrm>
            <a:off x="457200" y="2584826"/>
            <a:ext cx="3825875" cy="2423360"/>
          </a:xfrm>
          <a:prstGeom prst="rect">
            <a:avLst/>
          </a:prstGeom>
        </p:spPr>
      </p:pic>
      <p:sp>
        <p:nvSpPr>
          <p:cNvPr id="7" name="Content Placeholder 6">
            <a:extLst>
              <a:ext uri="{FF2B5EF4-FFF2-40B4-BE49-F238E27FC236}">
                <a16:creationId xmlns:a16="http://schemas.microsoft.com/office/drawing/2014/main" id="{CC1757F2-82F6-F627-142B-CC8296491D61}"/>
              </a:ext>
            </a:extLst>
          </p:cNvPr>
          <p:cNvSpPr>
            <a:spLocks noGrp="1"/>
          </p:cNvSpPr>
          <p:nvPr>
            <p:ph sz="quarter" idx="19"/>
          </p:nvPr>
        </p:nvSpPr>
        <p:spPr>
          <a:xfrm>
            <a:off x="4800325" y="1400382"/>
            <a:ext cx="3826840" cy="3804111"/>
          </a:xfrm>
        </p:spPr>
        <p:txBody>
          <a:bodyPr/>
          <a:lstStyle/>
          <a:p>
            <a:pPr marL="342900" marR="0" lvl="0" indent="-342900">
              <a:spcBef>
                <a:spcPts val="0"/>
              </a:spcBef>
              <a:spcAft>
                <a:spcPts val="0"/>
              </a:spcAft>
              <a:buFont typeface="Wingdings" pitchFamily="2" charset="2"/>
              <a:buChar char="§"/>
              <a:tabLst>
                <a:tab pos="457200" algn="l"/>
              </a:tabLst>
            </a:pPr>
            <a:r>
              <a:rPr lang="en-US" sz="2000" dirty="0">
                <a:effectLst/>
                <a:ea typeface="Calibri" panose="020F0502020204030204" pitchFamily="34" charset="0"/>
                <a:cs typeface="Times New Roman" panose="02020603050405020304" pitchFamily="18" charset="0"/>
              </a:rPr>
              <a:t>A culture where diverse perspectives are engaged and valued across the department, relationships are valued, and there is a culture of respectful transparency and feedback.</a:t>
            </a:r>
          </a:p>
          <a:p>
            <a:pPr marL="0" marR="0" lvl="0" indent="0">
              <a:spcBef>
                <a:spcPts val="0"/>
              </a:spcBef>
              <a:spcAft>
                <a:spcPts val="0"/>
              </a:spcAft>
              <a:buNone/>
              <a:tabLst>
                <a:tab pos="457200" algn="l"/>
              </a:tabLst>
            </a:pPr>
            <a:endParaRPr lang="en-US" sz="2000" dirty="0">
              <a:effectLst/>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Wingdings" pitchFamily="2" charset="2"/>
              <a:buChar char="§"/>
              <a:tabLst>
                <a:tab pos="457200" algn="l"/>
              </a:tabLst>
            </a:pPr>
            <a:r>
              <a:rPr lang="en-US" sz="2000" dirty="0">
                <a:effectLst/>
                <a:ea typeface="Calibri" panose="020F0502020204030204" pitchFamily="34" charset="0"/>
                <a:cs typeface="Times New Roman" panose="02020603050405020304" pitchFamily="18" charset="0"/>
              </a:rPr>
              <a:t>A commitment to accessible and equitable recruitment, retention, advancement, and reflection of the diversity of the labor market at all levels of the department.</a:t>
            </a:r>
          </a:p>
          <a:p>
            <a:endParaRPr lang="en-US" sz="2000" dirty="0"/>
          </a:p>
        </p:txBody>
      </p:sp>
    </p:spTree>
    <p:extLst>
      <p:ext uri="{BB962C8B-B14F-4D97-AF65-F5344CB8AC3E}">
        <p14:creationId xmlns:p14="http://schemas.microsoft.com/office/powerpoint/2010/main" val="13889538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2" end="2"/>
                                            </p:txEl>
                                          </p:spTgt>
                                        </p:tgtEl>
                                        <p:attrNameLst>
                                          <p:attrName>style.visibility</p:attrName>
                                        </p:attrNameLst>
                                      </p:cBhvr>
                                      <p:to>
                                        <p:strVal val="visible"/>
                                      </p:to>
                                    </p:set>
                                    <p:animEffect transition="in" filter="fade">
                                      <p:cBhvr>
                                        <p:cTn id="12"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220E4E87-B1E1-8608-2C2E-44581994F58F}"/>
              </a:ext>
            </a:extLst>
          </p:cNvPr>
          <p:cNvSpPr>
            <a:spLocks noGrp="1"/>
          </p:cNvSpPr>
          <p:nvPr>
            <p:ph type="ftr" sz="quarter" idx="12"/>
          </p:nvPr>
        </p:nvSpPr>
        <p:spPr/>
        <p:txBody>
          <a:bodyPr/>
          <a:lstStyle/>
          <a:p>
            <a:r>
              <a:rPr lang="en-US"/>
              <a:t>Fireside Chat with Leah Pimentel: DEI &amp; How Belonging Transforms</a:t>
            </a:r>
            <a:endParaRPr lang="en-US" dirty="0"/>
          </a:p>
        </p:txBody>
      </p:sp>
      <p:sp>
        <p:nvSpPr>
          <p:cNvPr id="3" name="Slide Number Placeholder 2">
            <a:extLst>
              <a:ext uri="{FF2B5EF4-FFF2-40B4-BE49-F238E27FC236}">
                <a16:creationId xmlns:a16="http://schemas.microsoft.com/office/drawing/2014/main" id="{6D5B3554-24C8-A197-0346-EC1EADBE7274}"/>
              </a:ext>
            </a:extLst>
          </p:cNvPr>
          <p:cNvSpPr>
            <a:spLocks noGrp="1"/>
          </p:cNvSpPr>
          <p:nvPr>
            <p:ph type="sldNum" sz="quarter" idx="13"/>
          </p:nvPr>
        </p:nvSpPr>
        <p:spPr/>
        <p:txBody>
          <a:bodyPr/>
          <a:lstStyle/>
          <a:p>
            <a:fld id="{7BCC8D0D-EAEC-449D-9161-023DFF90F2E2}" type="slidenum">
              <a:rPr lang="en-US" smtClean="0"/>
              <a:pPr/>
              <a:t>8</a:t>
            </a:fld>
            <a:endParaRPr lang="en-US" dirty="0"/>
          </a:p>
        </p:txBody>
      </p:sp>
      <p:sp>
        <p:nvSpPr>
          <p:cNvPr id="6" name="Content Placeholder 5">
            <a:extLst>
              <a:ext uri="{FF2B5EF4-FFF2-40B4-BE49-F238E27FC236}">
                <a16:creationId xmlns:a16="http://schemas.microsoft.com/office/drawing/2014/main" id="{E321F95A-5142-85C1-05C1-322BF880C288}"/>
              </a:ext>
            </a:extLst>
          </p:cNvPr>
          <p:cNvSpPr>
            <a:spLocks noGrp="1"/>
          </p:cNvSpPr>
          <p:nvPr>
            <p:ph idx="1"/>
          </p:nvPr>
        </p:nvSpPr>
        <p:spPr>
          <a:xfrm>
            <a:off x="518169" y="0"/>
            <a:ext cx="8137665" cy="3909393"/>
          </a:xfrm>
        </p:spPr>
        <p:txBody>
          <a:bodyPr/>
          <a:lstStyle/>
          <a:p>
            <a:pPr marL="0" marR="0" lvl="0" indent="0">
              <a:spcBef>
                <a:spcPts val="0"/>
              </a:spcBef>
              <a:spcAft>
                <a:spcPts val="0"/>
              </a:spcAft>
              <a:buNone/>
              <a:tabLst>
                <a:tab pos="457200" algn="l"/>
              </a:tabLst>
            </a:pPr>
            <a:endParaRPr lang="en-US" sz="1400" dirty="0">
              <a:effectLst/>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Wingdings" pitchFamily="2" charset="2"/>
              <a:buChar char="§"/>
              <a:tabLst>
                <a:tab pos="457200" algn="l"/>
              </a:tabLst>
            </a:pPr>
            <a:endParaRPr lang="en-US" sz="1400" dirty="0">
              <a:effectLst/>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Wingdings" pitchFamily="2" charset="2"/>
              <a:buChar char="§"/>
              <a:tabLst>
                <a:tab pos="457200" algn="l"/>
              </a:tabLst>
            </a:pPr>
            <a:r>
              <a:rPr lang="en-US" sz="2400" dirty="0">
                <a:effectLst/>
                <a:ea typeface="Calibri" panose="020F0502020204030204" pitchFamily="34" charset="0"/>
                <a:cs typeface="Times New Roman" panose="02020603050405020304" pitchFamily="18" charset="0"/>
              </a:rPr>
              <a:t>An atmosphere of inclusion leveraging the creativity and connection diversity can bring to drive innovation and uphold exceptional levels of service.</a:t>
            </a:r>
            <a:br>
              <a:rPr lang="en-US" sz="2400" dirty="0">
                <a:effectLst/>
                <a:ea typeface="Calibri" panose="020F0502020204030204" pitchFamily="34" charset="0"/>
                <a:cs typeface="Times New Roman" panose="02020603050405020304" pitchFamily="18" charset="0"/>
              </a:rPr>
            </a:br>
            <a:endParaRPr lang="en-US" sz="2400" dirty="0">
              <a:effectLst/>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Wingdings" pitchFamily="2" charset="2"/>
              <a:buChar char="§"/>
              <a:tabLst>
                <a:tab pos="457200" algn="l"/>
              </a:tabLst>
            </a:pPr>
            <a:r>
              <a:rPr lang="en-US" sz="2400" dirty="0">
                <a:effectLst/>
                <a:ea typeface="Calibri" panose="020F0502020204030204" pitchFamily="34" charset="0"/>
                <a:cs typeface="Times New Roman" panose="02020603050405020304" pitchFamily="18" charset="0"/>
              </a:rPr>
              <a:t>The advancement of DEI internally and externally by utilizing community partners empowering historically underserved communities to be drivers of equity within their own communities. </a:t>
            </a:r>
          </a:p>
          <a:p>
            <a:endParaRPr lang="en-US" sz="1400" dirty="0"/>
          </a:p>
        </p:txBody>
      </p:sp>
      <p:pic>
        <p:nvPicPr>
          <p:cNvPr id="13" name="Picture 12" descr="A picture containing text, handwear&#10;&#10;Description automatically generated">
            <a:extLst>
              <a:ext uri="{FF2B5EF4-FFF2-40B4-BE49-F238E27FC236}">
                <a16:creationId xmlns:a16="http://schemas.microsoft.com/office/drawing/2014/main" id="{1996073A-FEBD-4AA2-3A38-1B19BEA40420}"/>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1035049" y="3797709"/>
            <a:ext cx="7073900" cy="2133600"/>
          </a:xfrm>
          <a:prstGeom prst="rect">
            <a:avLst/>
          </a:prstGeom>
        </p:spPr>
      </p:pic>
    </p:spTree>
    <p:extLst>
      <p:ext uri="{BB962C8B-B14F-4D97-AF65-F5344CB8AC3E}">
        <p14:creationId xmlns:p14="http://schemas.microsoft.com/office/powerpoint/2010/main" val="10483463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animEffect transition="in" filter="fade">
                                      <p:cBhvr>
                                        <p:cTn id="7" dur="500"/>
                                        <p:tgtEl>
                                          <p:spTgt spid="6">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3" end="3"/>
                                            </p:txEl>
                                          </p:spTgt>
                                        </p:tgtEl>
                                        <p:attrNameLst>
                                          <p:attrName>style.visibility</p:attrName>
                                        </p:attrNameLst>
                                      </p:cBhvr>
                                      <p:to>
                                        <p:strVal val="visible"/>
                                      </p:to>
                                    </p:set>
                                    <p:animEffect transition="in" filter="fade">
                                      <p:cBhvr>
                                        <p:cTn id="12"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2C8ED027-B5AA-947E-F0D3-863BCE9D548A}"/>
              </a:ext>
            </a:extLst>
          </p:cNvPr>
          <p:cNvSpPr>
            <a:spLocks noGrp="1"/>
          </p:cNvSpPr>
          <p:nvPr>
            <p:ph type="ftr" sz="quarter" idx="11"/>
          </p:nvPr>
        </p:nvSpPr>
        <p:spPr/>
        <p:txBody>
          <a:bodyPr/>
          <a:lstStyle/>
          <a:p>
            <a:r>
              <a:rPr lang="en-US"/>
              <a:t>Fireside Chat with Leah Pimentel: DEI &amp; How Belonging Transforms</a:t>
            </a:r>
            <a:endParaRPr lang="en-US" dirty="0"/>
          </a:p>
        </p:txBody>
      </p:sp>
      <p:sp>
        <p:nvSpPr>
          <p:cNvPr id="3" name="Slide Number Placeholder 2">
            <a:extLst>
              <a:ext uri="{FF2B5EF4-FFF2-40B4-BE49-F238E27FC236}">
                <a16:creationId xmlns:a16="http://schemas.microsoft.com/office/drawing/2014/main" id="{4E313B78-2286-75C8-AF39-8C2F49303ADE}"/>
              </a:ext>
            </a:extLst>
          </p:cNvPr>
          <p:cNvSpPr>
            <a:spLocks noGrp="1"/>
          </p:cNvSpPr>
          <p:nvPr>
            <p:ph type="sldNum" sz="quarter" idx="12"/>
          </p:nvPr>
        </p:nvSpPr>
        <p:spPr/>
        <p:txBody>
          <a:bodyPr/>
          <a:lstStyle/>
          <a:p>
            <a:fld id="{7BCC8D0D-EAEC-449D-9161-023DFF90F2E2}" type="slidenum">
              <a:rPr lang="en-US" smtClean="0"/>
              <a:pPr/>
              <a:t>9</a:t>
            </a:fld>
            <a:endParaRPr lang="en-US" dirty="0"/>
          </a:p>
        </p:txBody>
      </p:sp>
      <p:sp>
        <p:nvSpPr>
          <p:cNvPr id="4" name="Title 3">
            <a:extLst>
              <a:ext uri="{FF2B5EF4-FFF2-40B4-BE49-F238E27FC236}">
                <a16:creationId xmlns:a16="http://schemas.microsoft.com/office/drawing/2014/main" id="{AB10C506-CA75-5F39-39E5-ECD6D307532F}"/>
              </a:ext>
            </a:extLst>
          </p:cNvPr>
          <p:cNvSpPr>
            <a:spLocks noGrp="1"/>
          </p:cNvSpPr>
          <p:nvPr>
            <p:ph type="title"/>
          </p:nvPr>
        </p:nvSpPr>
        <p:spPr/>
        <p:txBody>
          <a:bodyPr/>
          <a:lstStyle/>
          <a:p>
            <a:r>
              <a:rPr lang="en-US" dirty="0"/>
              <a:t>Diversity, Equity, Inclusion, &amp; Culture Statement </a:t>
            </a:r>
          </a:p>
        </p:txBody>
      </p:sp>
    </p:spTree>
    <p:extLst>
      <p:ext uri="{BB962C8B-B14F-4D97-AF65-F5344CB8AC3E}">
        <p14:creationId xmlns:p14="http://schemas.microsoft.com/office/powerpoint/2010/main" val="3893252118"/>
      </p:ext>
    </p:extLst>
  </p:cSld>
  <p:clrMapOvr>
    <a:masterClrMapping/>
  </p:clrMapOvr>
  <p:transition>
    <p:fade/>
  </p:transition>
</p:sld>
</file>

<file path=ppt/theme/theme1.xml><?xml version="1.0" encoding="utf-8"?>
<a:theme xmlns:a="http://schemas.openxmlformats.org/drawingml/2006/main" name="UCSF Classic">
  <a:themeElements>
    <a:clrScheme name="USCF Template">
      <a:dk1>
        <a:srgbClr val="052049"/>
      </a:dk1>
      <a:lt1>
        <a:srgbClr val="FFFFFF"/>
      </a:lt1>
      <a:dk2>
        <a:srgbClr val="052049"/>
      </a:dk2>
      <a:lt2>
        <a:srgbClr val="FFFFFF"/>
      </a:lt2>
      <a:accent1>
        <a:srgbClr val="178CCB"/>
      </a:accent1>
      <a:accent2>
        <a:srgbClr val="16A0AC"/>
      </a:accent2>
      <a:accent3>
        <a:srgbClr val="32A03E"/>
      </a:accent3>
      <a:accent4>
        <a:srgbClr val="6E61D7"/>
      </a:accent4>
      <a:accent5>
        <a:srgbClr val="A238BA"/>
      </a:accent5>
      <a:accent6>
        <a:srgbClr val="C32882"/>
      </a:accent6>
      <a:hlink>
        <a:srgbClr val="178CCB"/>
      </a:hlink>
      <a:folHlink>
        <a:srgbClr val="5F5F5F"/>
      </a:folHlink>
    </a:clrScheme>
    <a:fontScheme name="UCSF">
      <a:majorFont>
        <a:latin typeface="Garamond"/>
        <a:ea typeface=""/>
        <a:cs typeface=""/>
      </a:majorFont>
      <a:minorFont>
        <a:latin typeface="Arial"/>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19050" algn="ctr">
          <a:noFill/>
          <a:miter lim="800000"/>
          <a:headEnd/>
          <a:tailEnd/>
        </a:ln>
      </a:spPr>
      <a:bodyPr wrap="none" rtlCol="0" anchor="ctr"/>
      <a:lstStyle>
        <a:defPPr algn="ctr">
          <a:lnSpc>
            <a:spcPct val="90000"/>
          </a:lnSpc>
          <a:defRPr sz="1600" b="1" dirty="0" err="1" smtClean="0">
            <a:solidFill>
              <a:schemeClr val="bg1"/>
            </a:solidFill>
            <a:latin typeface="+mj-lt"/>
          </a:defRPr>
        </a:defPPr>
      </a:lstStyle>
    </a:spDef>
    <a:lnDef>
      <a:spPr>
        <a:ln w="28575">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bwMode="auto">
        <a:noFill/>
        <a:ln w="19050" algn="ctr">
          <a:noFill/>
          <a:miter lim="800000"/>
          <a:headEnd/>
          <a:tailEnd/>
        </a:ln>
      </a:spPr>
      <a:bodyPr wrap="square" lIns="0" tIns="0" rIns="0" bIns="0" rtlCol="0">
        <a:spAutoFit/>
      </a:bodyPr>
      <a:lstStyle>
        <a:defPPr marL="295268" marR="0" indent="-295268" algn="l" defTabSz="640064" rtl="0" eaLnBrk="1" fontAlgn="auto" latinLnBrk="0" hangingPunct="1">
          <a:lnSpc>
            <a:spcPct val="100000"/>
          </a:lnSpc>
          <a:spcBef>
            <a:spcPts val="0"/>
          </a:spcBef>
          <a:spcAft>
            <a:spcPts val="1000"/>
          </a:spcAft>
          <a:buClr>
            <a:srgbClr val="0093D0"/>
          </a:buClr>
          <a:buSzPct val="80000"/>
          <a:buFont typeface="Wingdings" charset="2"/>
          <a:buChar char="§"/>
          <a:tabLst/>
          <a:defRPr kumimoji="0" sz="2200" b="0" i="0" u="none" strike="noStrike" kern="1200" cap="none" spc="0" normalizeH="0" baseline="0" noProof="0" dirty="0" smtClean="0">
            <a:ln>
              <a:noFill/>
            </a:ln>
            <a:solidFill>
              <a:srgbClr val="052049"/>
            </a:solidFill>
            <a:effectLst/>
            <a:uLnTx/>
            <a:uFillTx/>
            <a:latin typeface="+mn-lt"/>
            <a:ea typeface="+mn-ea"/>
            <a:cs typeface="+mn-cs"/>
          </a:defRPr>
        </a:defPPr>
      </a:lstStyle>
    </a:txDef>
  </a:objectDefaults>
  <a:extraClrSchemeLst/>
  <a:extLst>
    <a:ext uri="{05A4C25C-085E-4340-85A3-A5531E510DB2}">
      <thm15:themeFamily xmlns:thm15="http://schemas.microsoft.com/office/thememl/2012/main" name="e3_UCSF-16x9-FontA_test2" id="{24DA3907-1B0C-0B4F-8531-D21433304D1E}" vid="{D9C2AF2E-EB53-994D-B007-E3AEEE4B0E8B}"/>
    </a:ext>
  </a:extLst>
</a:theme>
</file>

<file path=ppt/theme/theme2.xml><?xml version="1.0" encoding="utf-8"?>
<a:theme xmlns:a="http://schemas.openxmlformats.org/drawingml/2006/main" name="UCSF Contemporary">
  <a:themeElements>
    <a:clrScheme name="USCF Template">
      <a:dk1>
        <a:srgbClr val="052049"/>
      </a:dk1>
      <a:lt1>
        <a:srgbClr val="FFFFFF"/>
      </a:lt1>
      <a:dk2>
        <a:srgbClr val="052049"/>
      </a:dk2>
      <a:lt2>
        <a:srgbClr val="FFFFFF"/>
      </a:lt2>
      <a:accent1>
        <a:srgbClr val="178CCB"/>
      </a:accent1>
      <a:accent2>
        <a:srgbClr val="16A0AC"/>
      </a:accent2>
      <a:accent3>
        <a:srgbClr val="32A03E"/>
      </a:accent3>
      <a:accent4>
        <a:srgbClr val="6E61D7"/>
      </a:accent4>
      <a:accent5>
        <a:srgbClr val="A238BA"/>
      </a:accent5>
      <a:accent6>
        <a:srgbClr val="C32882"/>
      </a:accent6>
      <a:hlink>
        <a:srgbClr val="178CCB"/>
      </a:hlink>
      <a:folHlink>
        <a:srgbClr val="5F5F5F"/>
      </a:folHlink>
    </a:clrScheme>
    <a:fontScheme name="UCSF">
      <a:majorFont>
        <a:latin typeface="Garamond"/>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19050" algn="ctr">
          <a:noFill/>
          <a:miter lim="800000"/>
          <a:headEnd/>
          <a:tailEnd/>
        </a:ln>
      </a:spPr>
      <a:bodyPr wrap="none" rtlCol="0" anchor="ctr"/>
      <a:lstStyle>
        <a:defPPr algn="ctr">
          <a:lnSpc>
            <a:spcPct val="90000"/>
          </a:lnSpc>
          <a:defRPr sz="1600" b="1" dirty="0" err="1" smtClean="0">
            <a:solidFill>
              <a:schemeClr val="bg1"/>
            </a:solidFill>
            <a:latin typeface="+mj-lt"/>
          </a:defRPr>
        </a:defPPr>
      </a:lstStyle>
    </a:spDef>
    <a:lnDef>
      <a:spPr>
        <a:ln w="28575">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bwMode="auto">
        <a:noFill/>
        <a:ln w="19050" algn="ctr">
          <a:noFill/>
          <a:miter lim="800000"/>
          <a:headEnd/>
          <a:tailEnd/>
        </a:ln>
      </a:spPr>
      <a:bodyPr wrap="square" lIns="0" tIns="0" rIns="0" bIns="0" rtlCol="0">
        <a:spAutoFit/>
      </a:bodyPr>
      <a:lstStyle>
        <a:defPPr>
          <a:defRPr sz="2000" dirty="0" err="1" smtClean="0"/>
        </a:defPPr>
      </a:lstStyle>
    </a:txDef>
  </a:objectDefaults>
  <a:extraClrSchemeLst/>
  <a:extLst>
    <a:ext uri="{05A4C25C-085E-4340-85A3-A5531E510DB2}">
      <thm15:themeFamily xmlns:thm15="http://schemas.microsoft.com/office/thememl/2012/main" name="e3_UCSF-16x9-FontA_test2" id="{24DA3907-1B0C-0B4F-8531-D21433304D1E}" vid="{5AF78529-A89B-1E41-BE10-0E2BEF66F84E}"/>
    </a:ext>
  </a:extLst>
</a:theme>
</file>

<file path=ppt/theme/theme3.xml><?xml version="1.0" encoding="utf-8"?>
<a:theme xmlns:a="http://schemas.openxmlformats.org/drawingml/2006/main" name="Office Theme">
  <a:themeElements>
    <a:clrScheme name="Coalesse Palette">
      <a:dk1>
        <a:sysClr val="windowText" lastClr="000000"/>
      </a:dk1>
      <a:lt1>
        <a:sysClr val="window" lastClr="FFFFFF"/>
      </a:lt1>
      <a:dk2>
        <a:srgbClr val="342B2A"/>
      </a:dk2>
      <a:lt2>
        <a:srgbClr val="DAD6CB"/>
      </a:lt2>
      <a:accent1>
        <a:srgbClr val="E55302"/>
      </a:accent1>
      <a:accent2>
        <a:srgbClr val="5F3032"/>
      </a:accent2>
      <a:accent3>
        <a:srgbClr val="005774"/>
      </a:accent3>
      <a:accent4>
        <a:srgbClr val="9BA03C"/>
      </a:accent4>
      <a:accent5>
        <a:srgbClr val="34AA71"/>
      </a:accent5>
      <a:accent6>
        <a:srgbClr val="F3BD48"/>
      </a:accent6>
      <a:hlink>
        <a:srgbClr val="34AA71"/>
      </a:hlink>
      <a:folHlink>
        <a:srgbClr val="8C8C8C"/>
      </a:folHlink>
    </a:clrScheme>
    <a:fontScheme name="Coalesse">
      <a:majorFont>
        <a:latin typeface="Arial"/>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Coalesse Palette">
      <a:dk1>
        <a:sysClr val="windowText" lastClr="000000"/>
      </a:dk1>
      <a:lt1>
        <a:sysClr val="window" lastClr="FFFFFF"/>
      </a:lt1>
      <a:dk2>
        <a:srgbClr val="342B2A"/>
      </a:dk2>
      <a:lt2>
        <a:srgbClr val="DAD6CB"/>
      </a:lt2>
      <a:accent1>
        <a:srgbClr val="E55302"/>
      </a:accent1>
      <a:accent2>
        <a:srgbClr val="5F3032"/>
      </a:accent2>
      <a:accent3>
        <a:srgbClr val="005774"/>
      </a:accent3>
      <a:accent4>
        <a:srgbClr val="9BA03C"/>
      </a:accent4>
      <a:accent5>
        <a:srgbClr val="34AA71"/>
      </a:accent5>
      <a:accent6>
        <a:srgbClr val="F3BD48"/>
      </a:accent6>
      <a:hlink>
        <a:srgbClr val="34AA71"/>
      </a:hlink>
      <a:folHlink>
        <a:srgbClr val="8C8C8C"/>
      </a:folHlink>
    </a:clrScheme>
    <a:fontScheme name="Coalesse">
      <a:majorFont>
        <a:latin typeface="Arial"/>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09BFD5D484ED57438231C5F4848B6EC7" ma:contentTypeVersion="0" ma:contentTypeDescription="Create a new document." ma:contentTypeScope="" ma:versionID="48808eaeca51724a2208bf8797897858">
  <xsd:schema xmlns:xsd="http://www.w3.org/2001/XMLSchema" xmlns:p="http://schemas.microsoft.com/office/2006/metadata/properties" targetNamespace="http://schemas.microsoft.com/office/2006/metadata/properties" ma:root="true" ma:fieldsID="4aeb20c0e3442673af7ee10786458764">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B48DB2A-A2BB-49B9-B517-04CB45F2482A}">
  <ds:schemaRefs>
    <ds:schemaRef ds:uri="http://purl.org/dc/elements/1.1/"/>
    <ds:schemaRef ds:uri="http://schemas.microsoft.com/office/2006/metadata/properties"/>
    <ds:schemaRef ds:uri="http://schemas.microsoft.com/office/2006/documentManagement/types"/>
    <ds:schemaRef ds:uri="http://purl.org/dc/terms/"/>
    <ds:schemaRef ds:uri="http://schemas.openxmlformats.org/package/2006/metadata/core-properties"/>
    <ds:schemaRef ds:uri="http://purl.org/dc/dcmitype/"/>
    <ds:schemaRef ds:uri="http://www.w3.org/XML/1998/namespace"/>
  </ds:schemaRefs>
</ds:datastoreItem>
</file>

<file path=customXml/itemProps2.xml><?xml version="1.0" encoding="utf-8"?>
<ds:datastoreItem xmlns:ds="http://schemas.openxmlformats.org/officeDocument/2006/customXml" ds:itemID="{E5686649-89C0-47C3-BB59-3DECE68F346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customXml/itemProps3.xml><?xml version="1.0" encoding="utf-8"?>
<ds:datastoreItem xmlns:ds="http://schemas.openxmlformats.org/officeDocument/2006/customXml" ds:itemID="{F8A51949-CE2D-4D1D-81B7-CD96A131197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e3_UCSF-16x9-FontA_Draft4 (1)</Template>
  <TotalTime>8637</TotalTime>
  <Words>2552</Words>
  <Application>Microsoft Macintosh PowerPoint</Application>
  <PresentationFormat>On-screen Show (4:3)</PresentationFormat>
  <Paragraphs>323</Paragraphs>
  <Slides>38</Slides>
  <Notes>17</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38</vt:i4>
      </vt:variant>
    </vt:vector>
  </HeadingPairs>
  <TitlesOfParts>
    <vt:vector size="45" baseType="lpstr">
      <vt:lpstr>.AppleSystemUIFont</vt:lpstr>
      <vt:lpstr>Arial</vt:lpstr>
      <vt:lpstr>Calibri</vt:lpstr>
      <vt:lpstr>Garamond</vt:lpstr>
      <vt:lpstr>Wingdings</vt:lpstr>
      <vt:lpstr>UCSF Classic</vt:lpstr>
      <vt:lpstr>UCSF Contemporary</vt:lpstr>
      <vt:lpstr>Fireside Chat with Leah Pimentel</vt:lpstr>
      <vt:lpstr>Welcome</vt:lpstr>
      <vt:lpstr>PowerPoint Presentation</vt:lpstr>
      <vt:lpstr>Leah Pimentel, MBA</vt:lpstr>
      <vt:lpstr>A Message from the  Director of DEI &amp; Culture</vt:lpstr>
      <vt:lpstr>This Strategic Plan includes:</vt:lpstr>
      <vt:lpstr>PowerPoint Presentation</vt:lpstr>
      <vt:lpstr>PowerPoint Presentation</vt:lpstr>
      <vt:lpstr>Diversity, Equity, Inclusion, &amp; Culture Statement </vt:lpstr>
      <vt:lpstr>PowerPoint Presentation</vt:lpstr>
      <vt:lpstr>PowerPoint Presentation</vt:lpstr>
      <vt:lpstr>PowerPoint Presentation</vt:lpstr>
      <vt:lpstr>What is Diversity, Equity, and Inclusion (DEI)?</vt:lpstr>
      <vt:lpstr>Diversity</vt:lpstr>
      <vt:lpstr>Equity</vt:lpstr>
      <vt:lpstr>Inclusion</vt:lpstr>
      <vt:lpstr>DEI is:</vt:lpstr>
      <vt:lpstr>DEI is not:</vt:lpstr>
      <vt:lpstr>Vision Statement</vt:lpstr>
      <vt:lpstr>Areas of Impact</vt:lpstr>
      <vt:lpstr>Alignment and Continued Leadership</vt:lpstr>
      <vt:lpstr>Advancing Organizational Talent Diversity</vt:lpstr>
      <vt:lpstr>Increase &amp; Continue the Development of Inclusive Internal Culture</vt:lpstr>
      <vt:lpstr>Social Responsibility </vt:lpstr>
      <vt:lpstr>Brand &amp; Patient Care</vt:lpstr>
      <vt:lpstr>Vendor Diversity </vt:lpstr>
      <vt:lpstr>PowerPoint Presentation</vt:lpstr>
      <vt:lpstr>Building Community &amp; Exploring Cultures through Food </vt:lpstr>
      <vt:lpstr>UCSF Art Walk </vt:lpstr>
      <vt:lpstr>DEI Report Showcase</vt:lpstr>
      <vt:lpstr>Accessibility</vt:lpstr>
      <vt:lpstr> DEI Projects Approval Process</vt:lpstr>
      <vt:lpstr>Work-Life-Balance Campaign</vt:lpstr>
      <vt:lpstr>Work Life Balance Campaign </vt:lpstr>
      <vt:lpstr>Sample Email Signatures</vt:lpstr>
      <vt:lpstr>One City One Book</vt:lpstr>
      <vt:lpstr>PowerPoint Presentation</vt:lpstr>
      <vt:lpstr>Thank you.</vt:lpstr>
    </vt:vector>
  </TitlesOfParts>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your template!</dc:title>
  <dc:subject>Presentation Template</dc:subject>
  <dc:creator>Microsoft Office User</dc:creator>
  <dc:description>Derek MacDavid | derek@bigpicdesign.com</dc:description>
  <cp:lastModifiedBy>Pimentel, Leah</cp:lastModifiedBy>
  <cp:revision>114</cp:revision>
  <dcterms:created xsi:type="dcterms:W3CDTF">2017-04-18T17:07:44Z</dcterms:created>
  <dcterms:modified xsi:type="dcterms:W3CDTF">2022-11-09T21:51:43Z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0x01010009BFD5D484ED57438231C5F4848B6EC7</vt:lpwstr>
  </property>
</Properties>
</file>